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7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56148" autoAdjust="0"/>
  </p:normalViewPr>
  <p:slideViewPr>
    <p:cSldViewPr>
      <p:cViewPr varScale="1">
        <p:scale>
          <a:sx n="63" d="100"/>
          <a:sy n="63" d="100"/>
        </p:scale>
        <p:origin x="-60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D7C2E-ED5D-4F90-B04F-4D89C82043F0}" type="datetimeFigureOut">
              <a:rPr lang="uk-UA" smtClean="0"/>
              <a:t>12.05.2015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D9F0E-0451-419C-966B-17325D0C99A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5582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Вредные привычки и их негативные влияния на здоровье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7180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Вторая </a:t>
            </a:r>
            <a:r>
              <a:rPr lang="ru-RU" sz="12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</a:t>
            </a:r>
            <a:r>
              <a:rPr lang="ru-RU" sz="1200" dirty="0" err="1" smtClean="0"/>
              <a:t>На</a:t>
            </a:r>
            <a:r>
              <a:rPr lang="ru-RU" sz="1200" dirty="0" smtClean="0"/>
              <a:t> второй стадии алкоголизма значительно возрастает выносливость (толерантность) к спиртному. Отмечается абстинентный синдром. Влечение к спиртному становится более сильным, а самоконтроль слабеет. После употребления даже малых доз спиртного больной теряет способность контролировать количество выпитого. В пьяном состоянии он, как правило, ведёт себя непредсказуемо и порой опасно для окружающих. Возникает алкогольный психоз, у человека появляются галлюцинации.</a:t>
            </a:r>
          </a:p>
          <a:p>
            <a:r>
              <a:rPr lang="ru-RU" sz="12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тадия</a:t>
            </a:r>
            <a:endParaRPr lang="ru-RU" sz="1200" b="1" spc="100" dirty="0" smtClean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63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Третья стадия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 третьей стадии алкоголизма выносливость к алкоголю падает, а потребление алкоголя становится практически ежедневным. Наблюдается значительная деградация личности больного с необратимыми изменениями психики. Нарушения со стороны внутренних органов нарастают и становятся необратимыми (алкогольный гепатит, алкогольная энцефалопатия и др.). Также возникают необратимые изменения в нервной системе, приводящие к парезам и параличам, к состояниям, когда галлюцинации длятся длительное время (синдром Кандинского-</a:t>
            </a:r>
            <a:r>
              <a:rPr lang="ru-RU" sz="1200" dirty="0" err="1" smtClean="0"/>
              <a:t>Клерамбо</a:t>
            </a:r>
            <a:r>
              <a:rPr lang="ru-RU" sz="1200" dirty="0" smtClean="0"/>
              <a:t>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73728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Алкогольное опьянение </a:t>
            </a:r>
            <a:r>
              <a:rPr lang="ru-RU" sz="1200" dirty="0" smtClean="0"/>
              <a:t>— патологическое состояние возникающее в следствии воздействия этанола на центральную нервную систему. Общее действие алкоголя характеризуется угнетением функции центральной нервной системы (ЦНС), а возникающие на начальных этапах эйфория и возбуждение являются признаками ослабления тормозных механизмов ЦНС.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2476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sng" dirty="0" smtClean="0">
                <a:latin typeface="Times New Roman" pitchFamily="18" charset="0"/>
              </a:rPr>
              <a:t>Наркомания</a:t>
            </a:r>
            <a:r>
              <a:rPr lang="ru-RU" sz="12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1200" b="1" i="1" dirty="0" smtClean="0">
                <a:latin typeface="Times New Roman" pitchFamily="18" charset="0"/>
              </a:rPr>
              <a:t>- (от греч. оцепенение, сон, безумие) – это хроническое заболевание, вызванное употреблением наркотиков</a:t>
            </a: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12136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Диаграмма рождения и смертей </a:t>
            </a:r>
            <a:endParaRPr lang="ru-RU" sz="1200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19536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/>
              <a:t>Вредные  привычки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err="1" smtClean="0"/>
              <a:t>табакакурение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алкоголизм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наркомания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95416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dirty="0" smtClean="0"/>
              <a:t>Курение</a:t>
            </a:r>
            <a:r>
              <a:rPr lang="en-US" sz="1200" dirty="0" smtClean="0"/>
              <a:t> – </a:t>
            </a:r>
            <a:r>
              <a:rPr lang="ru-RU" sz="1200" dirty="0" smtClean="0"/>
              <a:t>вдыхание дыма препаратов, преимущественно растительного происхождения, тлеющих в потоке вдыхаемого воздуха, с целью насыщения организма содержащимися в них активными веществами путём их возгонки и последующего всасывания в лёгких и дыхательных путях.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1978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8000"/>
                </a:solidFill>
              </a:rPr>
              <a:t>Курение - одна из вреднейших     привычек.</a:t>
            </a:r>
            <a:endParaRPr lang="ru-RU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Arial" charset="0"/>
                <a:cs typeface="Arial" charset="0"/>
              </a:rPr>
              <a:t>Курение является социальной проблемой общества, как для его курящей, так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и для некурящей части. Для первой – проблемой является бросить курить,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для второй – избежать влияния курящего общества и не «заразиться» их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привычкой, а также – сохранить своё здоровье от продуктов курения,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поскольку вещества входящие в выдыхаемый курильщиками дым, не на много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безопаснее того, если бы человек сам курил и принимал в себя никотин и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многое другое, что входящее в зажжённую сигарету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64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При пассивном курении некурящий человек страдает больше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51634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Последствия от курения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8411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АЛКОГОЛИЗМ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Пристрастие человека к алкоголю вызывает заболевание – алкоголизм. В наше время с развитием технологий получения дешевых крепких напитков массово формируются алкогольные привычки. Особенно опасно пристрастие  к алкоголю для здоровья молодых людей и подростков. Пристрастие к алкоголю перерастает в зависимость. Алкоголь действует разрушающе на организм, он содержит винный спирт – этанол, очень быстро всасывающийся организмом. Через две минуты после употребления этот спирт попадает в кровь. Попадая в организм, алкоголь отрицательно влияет на разные системы организма, вызывая различные нарушения деятельности системы.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1235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Продромальная стадия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«Продром» считается «нулевой» стадией алкоголизма — на этом этапе ещё нет болезни, но присутствует «бытовое пьянство». Человек употребляет спиртные напитки «по ситуации», как правило, с друзьями, но редко напивается до потери памяти или до иных тяжёлых последствий. Пока стадия «продрома» не перешла в алкоголизм, человек сможет без вреда для своей психики прекратить употребление алкогольных напитков на любое время. При продроме человек в большинстве случаев равнодушно относится к тому, будет ли в ближайшее время выпивка или не будет. Выпив в компании, человек, как правило, не требует продолжения, и не выпивает затем самостоятельно. Однако при ежедневном пьянстве, как правило, стадия продрома закономерно переходит в первую стадию алкоголизма через 6—12 месяцев.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85418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Первая стадия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На первой стадии алкоголизма больной часто испытывает труднопреодолимое желание употребить алкоголь. При невозможности употребления спиртного чувство влечения на время проходит, однако в случае употребления алкоголя контроль по отношению к количеству выпитого резко падает. На этой стадии заболевания состояние опьянения нередко сопровождается чрезмерной раздражительностью, агрессивностью и даже случаями потери памяти в состоянии опьянения. У алкоголика пропадает критическое отношение к пьянству и появляется тенденция оправдать каждый случай потребления алкоголя. Первая стадия алкоголизма постепенно переходит во вторую, в редких случаях вторая стадия минуется, переходя сразу в третью.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1D9F0E-0451-419C-966B-17325D0C99A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70501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A5DC5B-8AD8-411F-B04B-7E2A2414F9CF}" type="datetime1">
              <a:rPr lang="ru-RU" smtClean="0"/>
              <a:t>12.05.2015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F6483C-956C-41A4-A57D-B60FE49074B6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5BC985-5FAB-40FD-A760-121B3A95C3D1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67AB9-F1A0-4D47-ADAB-6A7D68F51A72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65DE81-941E-4D56-8F24-8F1CD1CCAF57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6161DD-6470-430C-9B15-16C8A81A080B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2961EB0-CC56-4F2F-8C13-6E194E07CED2}" type="datetime1">
              <a:rPr lang="ru-RU" smtClean="0"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2F227A-8457-4DDB-B26E-A9BA75479CC1}" type="datetime1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41C0D4-76AA-4369-B046-1C8C11FAC15C}" type="datetime1">
              <a:rPr lang="ru-RU" smtClean="0"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D0352F8-425C-4938-83D2-D25F1DB6176A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9B06E8-6A03-4DD5-BF26-3E802EC74BB0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662E348-A8D1-485A-AC63-40634984B373}" type="datetime1">
              <a:rPr lang="ru-RU" smtClean="0"/>
              <a:t>12.05.2015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6E6A21F-EBAD-4466-BFFF-D3C79387C157}" type="slidenum">
              <a:rPr lang="ru-RU" smtClean="0"/>
              <a:t>‹№›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59632" y="1772816"/>
            <a:ext cx="727280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Вредные привычки и их негативные влияния на здоровье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772817"/>
            <a:ext cx="7200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«Продром» считается «нулевой» стадией алкоголизма — на этом этапе ещё нет болезни, но присутствует «бытовое пьянство». Человек употребляет спиртные напитки «по ситуации», как правило, с друзьями, но редко напивается до потери памяти или до иных тяжёлых последствий. Пока стадия «продрома» не перешла в алкоголизм, человек сможет без вреда для своей психики прекратить употребление алкогольных напитков на любое время. При продроме человек в большинстве случаев равнодушно относится к тому, будет ли в ближайшее время выпивка или не будет. Выпив в компании, человек, как правило, не требует продолжения, и не выпивает затем самостоятельно. Однако при ежедневном пьянстве, как правило, стадия продрома закономерно переходит в первую стадию алкоголизма через 6—12 месяцев.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404664"/>
            <a:ext cx="754071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Продромальная стадия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844825"/>
            <a:ext cx="73448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первой стадии алкоголизма больной часто испытывает труднопреодолимое желание употребить алкоголь. При невозможности употребления спиртного чувство влечения на время проходит, однако в случае употребления алкоголя контроль по отношению к количеству выпитого резко падает. На этой стадии заболевания состояние опьянения нередко сопровождается чрезмерной раздражительностью, агрессивностью и даже случаями потери памяти в состоянии опьянения. У алкоголика пропадает критическое отношение к пьянству и появляется тенденция оправдать каждый случай потребления алкоголя. Первая стадия алкоголизма постепенно переходит во вторую, в редких случаях вторая стадия минуется, переходя сразу в третью.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692696"/>
            <a:ext cx="4680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Первая стадия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700808"/>
            <a:ext cx="60486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второй стадии алкоголизма значительно возрастает выносливость (толерантность) к спиртному. Отмечается абстинентный синдром. Влечение к спиртному становится более сильным, а самоконтроль слабеет. После употребления даже малых доз спиртного больной теряет способность контролировать количество выпитого. В пьяном состоянии он, как правило, ведёт себя непредсказуемо и порой опасно для окружающих. Возникает алкогольный психоз, у человека появляются галлюцинации.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31840" y="548680"/>
            <a:ext cx="47924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Вторая стадия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988840"/>
            <a:ext cx="70385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 третьей стадии алкоголизма выносливость к алкоголю падает, а потребление алкоголя становится практически ежедневным. Наблюдается значительная деградация личности больного с необратимыми изменениями психики. Нарушения со стороны внутренних органов нарастают и становятся необратимыми (алкогольный гепатит, алкогольная энцефалопатия и др.). Также возникают необратимые изменения в нервной системе, приводящие к парезам и параличам, к состояниям, когда галлюцинации длятся длительное время (синдром </a:t>
            </a:r>
            <a:r>
              <a:rPr lang="ru-RU" sz="2000" dirty="0" err="1" smtClean="0"/>
              <a:t>Кандинского-Клерамбо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332656"/>
            <a:ext cx="448744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Третья стадия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196752"/>
            <a:ext cx="698477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Алкогольное опьянение </a:t>
            </a:r>
            <a:r>
              <a:rPr lang="ru-RU" sz="2000" dirty="0" smtClean="0"/>
              <a:t>— патологическое состояние возникающее в следствии воздействия этанола на центральную нервную систему. Общее действие алкоголя характеризуется угнетением функции центральной нервной системы (ЦНС), а возникающие на начальных этапах эйфория и возбуждение являются признаками ослабления тормозных механизмов ЦНС.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556792"/>
            <a:ext cx="61926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>
                <a:latin typeface="Times New Roman" pitchFamily="18" charset="0"/>
              </a:rPr>
              <a:t>Наркомания</a:t>
            </a:r>
            <a:r>
              <a:rPr lang="ru-RU" sz="36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</a:rPr>
              <a:t>- (от греч. оцепенение, сон, безумие) – это хроническое заболевание, вызванное употреблением наркотиков</a:t>
            </a:r>
            <a:endParaRPr lang="ru-RU" sz="3600" b="1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{D9F07142-893E-4CD8-BBB3-5B9F270B2188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88913"/>
            <a:ext cx="8280400" cy="65532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{219863E9-1DB3-4B5C-9FE6-EE988BBC35A6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33375"/>
            <a:ext cx="8424863" cy="6335713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84784"/>
            <a:ext cx="6007174" cy="483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77349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Диаграмма рождения и смертей </a:t>
            </a:r>
            <a:endParaRPr lang="ru-RU" sz="40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692696"/>
            <a:ext cx="47120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Вредные  привычки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780928"/>
            <a:ext cx="2068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наркомания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628800"/>
            <a:ext cx="2509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табакакурение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2204864"/>
            <a:ext cx="2005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алкоголизм</a:t>
            </a:r>
            <a:endParaRPr lang="ru-RU" sz="28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843808" y="1268760"/>
            <a:ext cx="216024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779912" y="1340768"/>
            <a:ext cx="21602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644008" y="1268760"/>
            <a:ext cx="144016" cy="16561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00808"/>
            <a:ext cx="3150096" cy="196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429000"/>
            <a:ext cx="2808312" cy="213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3861048"/>
            <a:ext cx="3648453" cy="25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8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7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772816"/>
            <a:ext cx="65527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Курение</a:t>
            </a:r>
            <a:r>
              <a:rPr lang="en-US" sz="2400" dirty="0" smtClean="0"/>
              <a:t> – </a:t>
            </a:r>
            <a:r>
              <a:rPr lang="ru-RU" sz="2400" dirty="0" smtClean="0"/>
              <a:t>вдыхание дыма препаратов, преимущественно растительного происхождения, тлеющих в потоке вдыхаемого воздуха, с целью насыщения организма содержащимися в них активными веществами путём их возгонки и последующего всасывания в лёгких и дыхательных путях.</a:t>
            </a:r>
            <a:endParaRPr lang="ru-RU" sz="24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0"/>
            <a:ext cx="2514575" cy="187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272136"/>
            <a:ext cx="2585864" cy="2585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75608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8000"/>
                </a:solidFill>
              </a:rPr>
              <a:t>Курение - одна из вреднейших     привычек.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56792"/>
            <a:ext cx="81003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charset="0"/>
                <a:cs typeface="Arial" charset="0"/>
              </a:rPr>
              <a:t>Курение является социальной проблемой общества, как для его курящей, так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и для некурящей части. Для первой – проблемой является бросить курить,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для второй – избежать влияния курящего общества и не «заразиться» их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привычкой, а также – сохранить своё здоровье от продуктов курения,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поскольку вещества входящие в выдыхаемый курильщиками дым, не на много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безопаснее того, если бы человек сам курил и принимал в себя никотин и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ru-RU" dirty="0" smtClean="0">
                <a:latin typeface="Arial" charset="0"/>
                <a:cs typeface="Arial" charset="0"/>
              </a:rPr>
              <a:t>многое другое, что входящее в зажжённую сигарету</a:t>
            </a:r>
            <a:endParaRPr lang="ru-RU" dirty="0">
              <a:latin typeface="Arial" charset="0"/>
              <a:cs typeface="Arial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911038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61048"/>
            <a:ext cx="1979712" cy="300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4005064"/>
            <a:ext cx="3600400" cy="241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{4CCEB5F7-E7D0-44A2-B1F4-2F4898BBE422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9552" y="692696"/>
            <a:ext cx="8275648" cy="5760938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-16737"/>
            <a:ext cx="8892480" cy="68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4807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При пассивном курении некурящий человек страдает больше</a:t>
            </a:r>
            <a:endParaRPr lang="ru-RU" sz="3200" dirty="0"/>
          </a:p>
        </p:txBody>
      </p:sp>
      <p:pic>
        <p:nvPicPr>
          <p:cNvPr id="3" name="Picture 5" descr="{60948C64-3001-4DCF-9C4C-9B1925FD6C4A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115616" y="1484784"/>
            <a:ext cx="7397184" cy="5373216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836712"/>
            <a:ext cx="6142033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15616" y="0"/>
            <a:ext cx="73803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Последствия от курения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187623" y="2177498"/>
            <a:ext cx="755315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dirty="0"/>
              <a:t>Пристрастие человека к алкоголю вызывает заболевание – алкоголизм. В наше время с развитием технологий получения дешевых крепких напитков массово формируются алкогольные привычки. Особенно опасно пристрастие  к алкоголю для здоровья молодых людей и подростков. Пристрастие к алкоголю перерастает в зависимость. Алкоголь действует разрушающе на организм, он содержит винный спирт – этанол, очень быстро всасывающийся организмом. Через две минуты после употребления этот спирт попадает в кровь. Попадая в организм, алкоголь отрицательно влияет на разные системы организма, вызывая различные нарушения деятельности системы.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1691680" y="476672"/>
            <a:ext cx="4978896" cy="109959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АЛКОГОЛИЗМ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</TotalTime>
  <Words>1140</Words>
  <Application>Microsoft Office PowerPoint</Application>
  <PresentationFormat>Екран (4:3)</PresentationFormat>
  <Paragraphs>78</Paragraphs>
  <Slides>18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Солнцестояние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11</cp:revision>
  <dcterms:created xsi:type="dcterms:W3CDTF">2011-12-05T13:41:17Z</dcterms:created>
  <dcterms:modified xsi:type="dcterms:W3CDTF">2015-05-12T08:39:51Z</dcterms:modified>
</cp:coreProperties>
</file>