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8" autoAdjust="0"/>
    <p:restoredTop sz="47216" autoAdjust="0"/>
  </p:normalViewPr>
  <p:slideViewPr>
    <p:cSldViewPr>
      <p:cViewPr varScale="1">
        <p:scale>
          <a:sx n="52" d="100"/>
          <a:sy n="52" d="100"/>
        </p:scale>
        <p:origin x="-9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5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9E213-C20B-41A2-AD2E-9D9CA9AC7C23}" type="datetimeFigureOut">
              <a:rPr lang="uk-UA" smtClean="0"/>
              <a:t>12.05.2015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025BD7-39A3-43B7-B842-853A40C619D9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8883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ЧЕЛОВЕК и ЕГО ЗДОРОВЬЕ</a:t>
            </a:r>
            <a:r>
              <a:rPr lang="ru-RU" sz="2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2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 smtClean="0"/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Бинарный урок по химии и биологии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Учителя: </a:t>
            </a:r>
            <a:r>
              <a:rPr lang="ru-RU" dirty="0" err="1" smtClean="0">
                <a:solidFill>
                  <a:srgbClr val="002060"/>
                </a:solidFill>
              </a:rPr>
              <a:t>Вахитова</a:t>
            </a:r>
            <a:r>
              <a:rPr lang="ru-RU" dirty="0" smtClean="0">
                <a:solidFill>
                  <a:srgbClr val="002060"/>
                </a:solidFill>
              </a:rPr>
              <a:t> И.В.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             Зырянова Т.М.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80576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3 тайм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– стимулятор дыхания и мочегонное средство(5б)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употреблении в больших количествах вызывает сонливость и галлюцинации(4б)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можно получит из чайного листа экстракцией с хлороформом(3б)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содержится в листьях колы, какао и кофе(2б)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Первая часть слова обозначает название напитка, который, по рекламе, является «нового дня глотком»(1б)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093332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4 тайм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называют </a:t>
            </a:r>
            <a:r>
              <a:rPr lang="ru-RU" dirty="0" err="1" smtClean="0"/>
              <a:t>всесъедающим</a:t>
            </a:r>
            <a:r>
              <a:rPr lang="ru-RU" dirty="0" smtClean="0"/>
              <a:t>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открытии этого элемента погибло много исследователей(4б)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Входит в состав фреона(3б)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Обладает высокой химической активностью(2б)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Этот элемент входит в состав зубной пасты(1б)</a:t>
            </a:r>
          </a:p>
          <a:p>
            <a:pPr marL="514350" indent="-514350">
              <a:buFont typeface="+mj-lt"/>
              <a:buAutoNum type="arabicPeriod"/>
            </a:pPr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22844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ЦЕЛЬ ИГРЫ</a:t>
            </a:r>
          </a:p>
          <a:p>
            <a:pPr algn="l">
              <a:buFont typeface="Wingdings" pitchFamily="2" charset="2"/>
              <a:buChar char="q"/>
            </a:pPr>
            <a:r>
              <a:rPr lang="ru-RU" sz="1200" dirty="0" smtClean="0"/>
              <a:t>Убедить ребят, в необходимости сохранения своего здоровья</a:t>
            </a:r>
          </a:p>
          <a:p>
            <a:pPr algn="l"/>
            <a:endParaRPr lang="ru-RU" sz="1200" dirty="0" smtClean="0"/>
          </a:p>
          <a:p>
            <a:pPr algn="l">
              <a:buFont typeface="Wingdings" pitchFamily="2" charset="2"/>
              <a:buChar char="q"/>
            </a:pPr>
            <a:r>
              <a:rPr lang="ru-RU" sz="1200" dirty="0" smtClean="0"/>
              <a:t>Знания о необходимости здорового образа жизни приобрели личностный смысл для каждого из ребят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3468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100" cap="none" dirty="0" smtClean="0">
                <a:ln w="50800"/>
                <a:solidFill>
                  <a:srgbClr val="002060"/>
                </a:solidFill>
              </a:rPr>
              <a:t>ТРИ СТУПЕНИ О ВРЕДЕ ЗДОРОВЬЮ</a:t>
            </a:r>
            <a:br>
              <a:rPr lang="ru-RU" sz="1100" cap="none" dirty="0" smtClean="0">
                <a:ln w="50800"/>
                <a:solidFill>
                  <a:srgbClr val="002060"/>
                </a:solidFill>
              </a:rPr>
            </a:br>
            <a:endParaRPr lang="ru-RU" sz="11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dirty="0" smtClean="0"/>
              <a:t>Три ступени</a:t>
            </a:r>
          </a:p>
          <a:p>
            <a:pPr>
              <a:buNone/>
            </a:pPr>
            <a:r>
              <a:rPr lang="ru-RU" i="1" u="sng" dirty="0" smtClean="0"/>
              <a:t>курение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r>
              <a:rPr lang="ru-RU" dirty="0" smtClean="0"/>
              <a:t>                      ведущие</a:t>
            </a:r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i="1" u="sng" dirty="0" smtClean="0"/>
              <a:t>алкоголизм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вниз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i="1" u="sng" dirty="0" smtClean="0"/>
              <a:t>наркомания</a:t>
            </a:r>
            <a:r>
              <a:rPr lang="ru-RU" dirty="0" smtClean="0"/>
              <a:t>  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43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Курильщикам разум надо иметь!</a:t>
            </a:r>
            <a:br>
              <a:rPr lang="ru-RU" sz="1200" dirty="0" smtClean="0"/>
            </a:br>
            <a:r>
              <a:rPr lang="ru-RU" sz="1200" dirty="0" smtClean="0"/>
              <a:t>Неплохо бы им поскорей поумнеть</a:t>
            </a:r>
          </a:p>
          <a:p>
            <a:pPr>
              <a:buNone/>
            </a:pPr>
            <a:r>
              <a:rPr lang="ru-RU" dirty="0" smtClean="0"/>
              <a:t>Твоё имя – сигарета.</a:t>
            </a:r>
          </a:p>
          <a:p>
            <a:pPr>
              <a:buNone/>
            </a:pPr>
            <a:r>
              <a:rPr lang="ru-RU" dirty="0" smtClean="0"/>
              <a:t>Ты красива, ты сильна.</a:t>
            </a:r>
          </a:p>
          <a:p>
            <a:pPr>
              <a:buNone/>
            </a:pPr>
            <a:r>
              <a:rPr lang="ru-RU" dirty="0" smtClean="0"/>
              <a:t>Ты знакома с целым светом,</a:t>
            </a:r>
          </a:p>
          <a:p>
            <a:pPr>
              <a:buNone/>
            </a:pPr>
            <a:r>
              <a:rPr lang="ru-RU" dirty="0" smtClean="0"/>
              <a:t>Очень многим ты нужна!..</a:t>
            </a:r>
          </a:p>
          <a:p>
            <a:pPr>
              <a:buNone/>
            </a:pPr>
            <a:r>
              <a:rPr lang="ru-RU" dirty="0" smtClean="0"/>
              <a:t>Запомни: человек не слаб,</a:t>
            </a:r>
          </a:p>
          <a:p>
            <a:pPr>
              <a:buNone/>
            </a:pPr>
            <a:r>
              <a:rPr lang="ru-RU" dirty="0" smtClean="0"/>
              <a:t>Рождён свободным. Он не раб…</a:t>
            </a:r>
          </a:p>
          <a:p>
            <a:pPr>
              <a:buNone/>
            </a:pPr>
            <a:r>
              <a:rPr lang="ru-RU" dirty="0" smtClean="0"/>
              <a:t>«Я выбрал сам себе дорогу к свету</a:t>
            </a:r>
          </a:p>
          <a:p>
            <a:pPr>
              <a:buNone/>
            </a:pPr>
            <a:r>
              <a:rPr lang="ru-RU" dirty="0" smtClean="0"/>
              <a:t>И, презирая сигарету,</a:t>
            </a:r>
          </a:p>
          <a:p>
            <a:pPr>
              <a:buNone/>
            </a:pPr>
            <a:r>
              <a:rPr lang="ru-RU" dirty="0" smtClean="0"/>
              <a:t>Не стану ни за что курить.</a:t>
            </a:r>
          </a:p>
          <a:p>
            <a:pPr>
              <a:buNone/>
            </a:pPr>
            <a:r>
              <a:rPr lang="ru-RU" dirty="0" smtClean="0"/>
              <a:t>Я – человек! Я должен жить!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82433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Курение – вредная привычка, она стара, как мир.</a:t>
            </a:r>
          </a:p>
          <a:p>
            <a:pPr>
              <a:buNone/>
            </a:pPr>
            <a:r>
              <a:rPr lang="ru-RU" dirty="0" smtClean="0"/>
              <a:t>Английский поэт Роберт Бернс с сарказмом перечисляет поводы для пьянства. Его слова и спустя два столетия актуальны.</a:t>
            </a:r>
          </a:p>
          <a:p>
            <a:pPr algn="ctr">
              <a:buNone/>
            </a:pPr>
            <a:r>
              <a:rPr lang="ru-RU" dirty="0" smtClean="0"/>
              <a:t>Для пьянства есть такие поводы:</a:t>
            </a:r>
          </a:p>
          <a:p>
            <a:pPr algn="ctr">
              <a:buNone/>
            </a:pPr>
            <a:r>
              <a:rPr lang="ru-RU" dirty="0" smtClean="0"/>
              <a:t>Поминки, праздник, встреча, проводы,</a:t>
            </a:r>
          </a:p>
          <a:p>
            <a:pPr algn="ctr">
              <a:buNone/>
            </a:pPr>
            <a:r>
              <a:rPr lang="ru-RU" dirty="0" smtClean="0"/>
              <a:t>Крестины, свадьба и развод,</a:t>
            </a:r>
          </a:p>
          <a:p>
            <a:pPr algn="ctr">
              <a:buNone/>
            </a:pPr>
            <a:r>
              <a:rPr lang="ru-RU" dirty="0" smtClean="0"/>
              <a:t>Мороз, охота, новый год,</a:t>
            </a:r>
          </a:p>
          <a:p>
            <a:pPr algn="ctr">
              <a:buNone/>
            </a:pPr>
            <a:r>
              <a:rPr lang="ru-RU" dirty="0" smtClean="0"/>
              <a:t>Выздоровленье, новоселье,</a:t>
            </a:r>
          </a:p>
          <a:p>
            <a:pPr algn="ctr">
              <a:buNone/>
            </a:pPr>
            <a:r>
              <a:rPr lang="ru-RU" dirty="0" smtClean="0"/>
              <a:t>Успех, награда, новый чин,</a:t>
            </a:r>
          </a:p>
          <a:p>
            <a:pPr algn="ctr">
              <a:buNone/>
            </a:pPr>
            <a:r>
              <a:rPr lang="ru-RU" dirty="0" smtClean="0"/>
              <a:t>И просто пьянство – без причин.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5430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Имя беды – наркотики!</a:t>
            </a:r>
          </a:p>
          <a:p>
            <a:pPr algn="ctr">
              <a:buNone/>
            </a:pPr>
            <a:r>
              <a:rPr lang="ru-RU" dirty="0" smtClean="0"/>
              <a:t>Токсикоманы, наркоманы</a:t>
            </a:r>
          </a:p>
          <a:p>
            <a:pPr algn="ctr">
              <a:buNone/>
            </a:pPr>
            <a:r>
              <a:rPr lang="ru-RU" dirty="0" smtClean="0"/>
              <a:t>Переступили жизни край,</a:t>
            </a:r>
          </a:p>
          <a:p>
            <a:pPr algn="ctr">
              <a:buNone/>
            </a:pPr>
            <a:r>
              <a:rPr lang="ru-RU" dirty="0" smtClean="0"/>
              <a:t>Хотелось им всех благ </a:t>
            </a:r>
            <a:r>
              <a:rPr lang="ru-RU" dirty="0" err="1" smtClean="0"/>
              <a:t>честивых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Но их душа не божий рай.</a:t>
            </a:r>
          </a:p>
          <a:p>
            <a:pPr algn="ctr">
              <a:buNone/>
            </a:pPr>
            <a:r>
              <a:rPr lang="ru-RU" dirty="0" smtClean="0"/>
              <a:t>Людьми вновь стать</a:t>
            </a:r>
          </a:p>
          <a:p>
            <a:pPr algn="ctr">
              <a:buNone/>
            </a:pPr>
            <a:r>
              <a:rPr lang="ru-RU" dirty="0" smtClean="0"/>
              <a:t>Предельно трудно.</a:t>
            </a:r>
          </a:p>
          <a:p>
            <a:pPr algn="ctr">
              <a:buNone/>
            </a:pPr>
            <a:r>
              <a:rPr lang="ru-RU" dirty="0" smtClean="0"/>
              <a:t>Дурман приходит лишь на миг,</a:t>
            </a:r>
          </a:p>
          <a:p>
            <a:pPr algn="ctr">
              <a:buNone/>
            </a:pPr>
            <a:r>
              <a:rPr lang="ru-RU" dirty="0" smtClean="0"/>
              <a:t>И вот тогда услышать можно</a:t>
            </a:r>
          </a:p>
          <a:p>
            <a:pPr algn="ctr">
              <a:buNone/>
            </a:pPr>
            <a:r>
              <a:rPr lang="ru-RU" dirty="0" smtClean="0"/>
              <a:t>Их сердца стук, сознанье крик…</a:t>
            </a:r>
          </a:p>
          <a:p>
            <a:pPr algn="ctr">
              <a:buNone/>
            </a:pPr>
            <a:r>
              <a:rPr lang="ru-RU" dirty="0" smtClean="0"/>
              <a:t>Кто виноват? Кто прав? Не знают!</a:t>
            </a:r>
          </a:p>
          <a:p>
            <a:pPr algn="ctr">
              <a:buNone/>
            </a:pPr>
            <a:r>
              <a:rPr lang="ru-RU" dirty="0" smtClean="0"/>
              <a:t>Их жизнь – тупик!</a:t>
            </a:r>
          </a:p>
          <a:p>
            <a:pPr algn="ctr">
              <a:buNone/>
            </a:pPr>
            <a:r>
              <a:rPr lang="ru-RU" dirty="0" smtClean="0"/>
              <a:t>Их жизнь – предел!..</a:t>
            </a:r>
          </a:p>
          <a:p>
            <a:pPr algn="ctr">
              <a:buNone/>
            </a:pPr>
            <a:r>
              <a:rPr lang="ru-RU" dirty="0" smtClean="0"/>
              <a:t>Об этом помни, человек!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693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ХИМИЧЕСКИЙ КАЛЕЙДОСКОП</a:t>
            </a:r>
            <a:br>
              <a:rPr lang="ru-RU" sz="1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03558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1 тайм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1890г. Он явился причиной гибели корабля «Мальборо»(5б)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явился причиной массовых самоубийств китов(4б)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встречается в составе вулканических газов(3б)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содержание в атмосфере – эталон для сравнения загрязнённости городов(2б)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отравлении им наступает кислородное голодание тканей и нервной системы человека(1б)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79193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2 тайм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газообразном виде он оказывает сильное раздражающее действие на глаза и дыхание(5б)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жидком виде вызывает ожоги кожи(4б)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входит в состав гербицидов, инсектицидов, пестицидов(3б)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Войска Антанты и германские войска применяли его в войнах(2б)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используют для дезинфекции воды в бассейнах(1б)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25BD7-39A3-43B7-B842-853A40C619D9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5409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76E72E6-609A-40B9-AE8D-F1AFF678F7AB}" type="datetime1">
              <a:rPr lang="ru-RU" smtClean="0"/>
              <a:t>12.05.2015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C45097-0070-4A4F-B003-80FF91E01E8D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09DB30-7F13-4C65-B385-73E367B68F6F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F2370E-6542-467D-B795-C555EB2E73A1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9F861C-BFAD-4B03-9E37-06259FF201C7}" type="datetime1">
              <a:rPr lang="ru-RU" smtClean="0"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155EED-EF4E-4D14-B96F-E346124789B3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16AC09-F5F1-45BA-AFD5-616D09CF8AB5}" type="datetime1">
              <a:rPr lang="ru-RU" smtClean="0"/>
              <a:t>12.05.2015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FC0683-DDA1-443F-AB4C-189FCD983AC0}" type="datetime1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3881795-D6C6-4F4F-A98F-21126981A47F}" type="datetime1">
              <a:rPr lang="ru-RU" smtClean="0"/>
              <a:t>12.05.2015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BA95A4-49B5-4D49-B350-0E951CC58FE8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537BF9-0EB3-468F-AFF4-805639C2E941}" type="datetime1">
              <a:rPr lang="ru-RU" smtClean="0"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0CABFCE-798A-4DDA-9731-93980F0F4389}" type="datetime1">
              <a:rPr lang="ru-RU" smtClean="0"/>
              <a:t>12.05.2015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FB20359-4AF4-47CA-B084-B371CB0C832A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ЧЕЛОВЕК и ЕГО ЗДОРОВЬЕ</a:t>
            </a:r>
            <a:r>
              <a:rPr lang="ru-RU" sz="4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4400" cap="none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231802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Бинарный урок по химии и биологии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Учителя: Вахитова И.В.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                Зырянова Т.М.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</a:rPr>
              <a:t>3 тайм</a:t>
            </a:r>
            <a:endParaRPr lang="ru-RU" sz="7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– стимулятор дыхания и мочегонное средство(5б)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употреблении в больших количествах вызывает сонливость и галлюцинации(4б)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можно получит из чайного листа экстракцией с хлороформом(3б)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содержится в листьях колы, какао и кофе(2б)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Первая часть слова обозначает название напитка, который, по рекламе, является «нового дня глотком»(1б)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</a:rPr>
              <a:t>4 тайм</a:t>
            </a:r>
            <a:endParaRPr lang="ru-RU" sz="7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называют </a:t>
            </a:r>
            <a:r>
              <a:rPr lang="ru-RU" dirty="0" err="1" smtClean="0"/>
              <a:t>всесъедающим</a:t>
            </a:r>
            <a:r>
              <a:rPr lang="ru-RU" dirty="0" smtClean="0"/>
              <a:t>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открытии этого элемента погибло много исследователей(4б)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Входит в состав фреона(3б)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Обладает высокой химической активностью(2б)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Этот элемент входит в состав зубной пасты(1б)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500438"/>
            <a:ext cx="6255488" cy="157163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</a:rPr>
              <a:t>ЦЕЛЬ ИГРЫ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571480"/>
            <a:ext cx="6255488" cy="2077027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q"/>
            </a:pPr>
            <a:r>
              <a:rPr lang="ru-RU" sz="2400" dirty="0" smtClean="0"/>
              <a:t>Убедить ребят, в необходимости сохранения своего здоровья</a:t>
            </a:r>
          </a:p>
          <a:p>
            <a:pPr algn="l"/>
            <a:endParaRPr lang="ru-RU" sz="2400" dirty="0" smtClean="0"/>
          </a:p>
          <a:p>
            <a:pPr algn="l">
              <a:buFont typeface="Wingdings" pitchFamily="2" charset="2"/>
              <a:buChar char="q"/>
            </a:pPr>
            <a:r>
              <a:rPr lang="ru-RU" sz="2400" dirty="0" smtClean="0"/>
              <a:t>Знания о необходимости здорового образа жизни приобрели личностный смысл для каждого из ребят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cap="none" dirty="0" smtClean="0">
                <a:ln w="50800"/>
                <a:solidFill>
                  <a:srgbClr val="002060"/>
                </a:solidFill>
              </a:rPr>
              <a:t>ТРИ СТУПЕНИ О ВРЕДЕ ЗДОРОВЬЮ</a:t>
            </a:r>
            <a:r>
              <a:rPr lang="ru-RU" sz="2800" cap="none" dirty="0">
                <a:ln w="50800"/>
                <a:solidFill>
                  <a:srgbClr val="002060"/>
                </a:solidFill>
              </a:rPr>
              <a:t/>
            </a:r>
            <a:br>
              <a:rPr lang="ru-RU" sz="2800" cap="none" dirty="0">
                <a:ln w="50800"/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Три ступени</a:t>
            </a:r>
          </a:p>
          <a:p>
            <a:pPr>
              <a:buNone/>
            </a:pPr>
            <a:r>
              <a:rPr lang="ru-RU" i="1" u="sng" dirty="0" smtClean="0"/>
              <a:t>курение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r>
              <a:rPr lang="ru-RU" dirty="0" smtClean="0"/>
              <a:t>                      ведущие</a:t>
            </a:r>
          </a:p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i="1" u="sng" dirty="0" smtClean="0"/>
              <a:t>алкоголизм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вниз</a:t>
            </a:r>
          </a:p>
          <a:p>
            <a:pPr>
              <a:buNone/>
            </a:pPr>
            <a:r>
              <a:rPr lang="ru-RU" dirty="0" smtClean="0"/>
              <a:t>                                        </a:t>
            </a:r>
            <a:r>
              <a:rPr lang="ru-RU" i="1" u="sng" dirty="0" smtClean="0"/>
              <a:t>наркомания</a:t>
            </a:r>
            <a:r>
              <a:rPr lang="ru-RU" dirty="0" smtClean="0"/>
              <a:t>    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5720" y="2571744"/>
            <a:ext cx="2571768" cy="1588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1857753" y="3357165"/>
            <a:ext cx="1713718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786050" y="4214818"/>
            <a:ext cx="2286016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6200000" flipH="1">
            <a:off x="4250529" y="5036355"/>
            <a:ext cx="1714512" cy="7143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0800000">
            <a:off x="5143504" y="5929330"/>
            <a:ext cx="2071702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Курильщикам разум надо иметь!</a:t>
            </a:r>
            <a:br>
              <a:rPr lang="ru-RU" sz="2800" dirty="0" smtClean="0"/>
            </a:br>
            <a:r>
              <a:rPr lang="ru-RU" sz="2800" dirty="0" smtClean="0"/>
              <a:t>Неплохо бы им поскорей поумнеть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Твоё имя – сигарета.</a:t>
            </a:r>
          </a:p>
          <a:p>
            <a:pPr>
              <a:buNone/>
            </a:pPr>
            <a:r>
              <a:rPr lang="ru-RU" dirty="0" smtClean="0"/>
              <a:t>Ты красива, ты сильна.</a:t>
            </a:r>
          </a:p>
          <a:p>
            <a:pPr>
              <a:buNone/>
            </a:pPr>
            <a:r>
              <a:rPr lang="ru-RU" dirty="0" smtClean="0"/>
              <a:t>Ты знакома с целым светом,</a:t>
            </a:r>
          </a:p>
          <a:p>
            <a:pPr>
              <a:buNone/>
            </a:pPr>
            <a:r>
              <a:rPr lang="ru-RU" dirty="0" smtClean="0"/>
              <a:t>Очень многим ты нужна!..</a:t>
            </a:r>
          </a:p>
          <a:p>
            <a:pPr>
              <a:buNone/>
            </a:pPr>
            <a:r>
              <a:rPr lang="ru-RU" dirty="0" smtClean="0"/>
              <a:t>Запомни: человек не слаб,</a:t>
            </a:r>
          </a:p>
          <a:p>
            <a:pPr>
              <a:buNone/>
            </a:pPr>
            <a:r>
              <a:rPr lang="ru-RU" dirty="0" smtClean="0"/>
              <a:t>Рождён свободным. Он не раб…</a:t>
            </a:r>
          </a:p>
          <a:p>
            <a:pPr>
              <a:buNone/>
            </a:pPr>
            <a:r>
              <a:rPr lang="ru-RU" dirty="0" smtClean="0"/>
              <a:t>«Я выбрал сам себе дорогу к свету</a:t>
            </a:r>
          </a:p>
          <a:p>
            <a:pPr>
              <a:buNone/>
            </a:pPr>
            <a:r>
              <a:rPr lang="ru-RU" dirty="0" smtClean="0"/>
              <a:t>И, презирая сигарету,</a:t>
            </a:r>
          </a:p>
          <a:p>
            <a:pPr>
              <a:buNone/>
            </a:pPr>
            <a:r>
              <a:rPr lang="ru-RU" dirty="0" smtClean="0"/>
              <a:t>Не стану ни за что курить.</a:t>
            </a:r>
          </a:p>
          <a:p>
            <a:pPr>
              <a:buNone/>
            </a:pPr>
            <a:r>
              <a:rPr lang="ru-RU" dirty="0" smtClean="0"/>
              <a:t>Я – человек! Я должен жить!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Курение – вредная привычка, она стара, как мир.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Английский поэт Роберт Бернс с сарказмом перечисляет поводы для пьянства. Его слова и спустя два столетия актуальны.</a:t>
            </a:r>
          </a:p>
          <a:p>
            <a:pPr algn="ctr">
              <a:buNone/>
            </a:pPr>
            <a:r>
              <a:rPr lang="ru-RU" dirty="0" smtClean="0"/>
              <a:t>Для пьянства есть такие поводы:</a:t>
            </a:r>
          </a:p>
          <a:p>
            <a:pPr algn="ctr">
              <a:buNone/>
            </a:pPr>
            <a:r>
              <a:rPr lang="ru-RU" dirty="0" smtClean="0"/>
              <a:t>Поминки, праздник, встреча, проводы,</a:t>
            </a:r>
          </a:p>
          <a:p>
            <a:pPr algn="ctr">
              <a:buNone/>
            </a:pPr>
            <a:r>
              <a:rPr lang="ru-RU" dirty="0" smtClean="0"/>
              <a:t>Крестины, свадьба и развод,</a:t>
            </a:r>
          </a:p>
          <a:p>
            <a:pPr algn="ctr">
              <a:buNone/>
            </a:pPr>
            <a:r>
              <a:rPr lang="ru-RU" dirty="0" smtClean="0"/>
              <a:t>Мороз, охота, новый год,</a:t>
            </a:r>
          </a:p>
          <a:p>
            <a:pPr algn="ctr">
              <a:buNone/>
            </a:pPr>
            <a:r>
              <a:rPr lang="ru-RU" dirty="0" smtClean="0"/>
              <a:t>Выздоровленье, новоселье,</a:t>
            </a:r>
          </a:p>
          <a:p>
            <a:pPr algn="ctr">
              <a:buNone/>
            </a:pPr>
            <a:r>
              <a:rPr lang="ru-RU" dirty="0" smtClean="0"/>
              <a:t>Успех, награда, новый чин,</a:t>
            </a:r>
          </a:p>
          <a:p>
            <a:pPr algn="ctr">
              <a:buNone/>
            </a:pPr>
            <a:r>
              <a:rPr lang="ru-RU" dirty="0" smtClean="0"/>
              <a:t>И просто пьянство – без причин.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Имя беды – наркотики!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smtClean="0"/>
              <a:t>Токсикоманы, наркоманы</a:t>
            </a:r>
          </a:p>
          <a:p>
            <a:pPr algn="ctr">
              <a:buNone/>
            </a:pPr>
            <a:r>
              <a:rPr lang="ru-RU" dirty="0" smtClean="0"/>
              <a:t>Переступили жизни край,</a:t>
            </a:r>
          </a:p>
          <a:p>
            <a:pPr algn="ctr">
              <a:buNone/>
            </a:pPr>
            <a:r>
              <a:rPr lang="ru-RU" dirty="0" smtClean="0"/>
              <a:t>Хотелось им всех благ </a:t>
            </a:r>
            <a:r>
              <a:rPr lang="ru-RU" dirty="0" err="1" smtClean="0"/>
              <a:t>честивых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Но их душа не божий рай.</a:t>
            </a:r>
          </a:p>
          <a:p>
            <a:pPr algn="ctr">
              <a:buNone/>
            </a:pPr>
            <a:r>
              <a:rPr lang="ru-RU" dirty="0" smtClean="0"/>
              <a:t>Людьми вновь стать</a:t>
            </a:r>
          </a:p>
          <a:p>
            <a:pPr algn="ctr">
              <a:buNone/>
            </a:pPr>
            <a:r>
              <a:rPr lang="ru-RU" dirty="0" smtClean="0"/>
              <a:t>Предельно трудно.</a:t>
            </a:r>
          </a:p>
          <a:p>
            <a:pPr algn="ctr">
              <a:buNone/>
            </a:pPr>
            <a:r>
              <a:rPr lang="ru-RU" dirty="0" smtClean="0"/>
              <a:t>Дурман приходит лишь на миг,</a:t>
            </a:r>
          </a:p>
          <a:p>
            <a:pPr algn="ctr">
              <a:buNone/>
            </a:pPr>
            <a:r>
              <a:rPr lang="ru-RU" dirty="0" smtClean="0"/>
              <a:t>И вот тогда услышать можно</a:t>
            </a:r>
          </a:p>
          <a:p>
            <a:pPr algn="ctr">
              <a:buNone/>
            </a:pPr>
            <a:r>
              <a:rPr lang="ru-RU" dirty="0" smtClean="0"/>
              <a:t>Их сердца стук, сознанье крик…</a:t>
            </a:r>
          </a:p>
          <a:p>
            <a:pPr algn="ctr">
              <a:buNone/>
            </a:pPr>
            <a:r>
              <a:rPr lang="ru-RU" dirty="0" smtClean="0"/>
              <a:t>Кто виноват? Кто прав? Не знают!</a:t>
            </a:r>
          </a:p>
          <a:p>
            <a:pPr algn="ctr">
              <a:buNone/>
            </a:pPr>
            <a:r>
              <a:rPr lang="ru-RU" dirty="0" smtClean="0"/>
              <a:t>Их жизнь – тупик!</a:t>
            </a:r>
          </a:p>
          <a:p>
            <a:pPr algn="ctr">
              <a:buNone/>
            </a:pPr>
            <a:r>
              <a:rPr lang="ru-RU" dirty="0" smtClean="0"/>
              <a:t>Их жизнь – предел!..</a:t>
            </a:r>
          </a:p>
          <a:p>
            <a:pPr algn="ctr">
              <a:buNone/>
            </a:pPr>
            <a:r>
              <a:rPr lang="ru-RU" dirty="0" smtClean="0"/>
              <a:t>Об этом помни, человек!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823472"/>
          </a:xfrm>
        </p:spPr>
        <p:txBody>
          <a:bodyPr>
            <a:normAutofit/>
          </a:bodyPr>
          <a:lstStyle/>
          <a:p>
            <a:pPr algn="ctr"/>
            <a:r>
              <a:rPr lang="ru-RU" sz="7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ХИМИЧЕСКИЙ КАЛЕЙДОСКОП</a:t>
            </a:r>
            <a:br>
              <a:rPr lang="ru-RU" sz="72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72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tx2"/>
                </a:solidFill>
              </a:rPr>
              <a:t>1 тайм</a:t>
            </a:r>
            <a:endParaRPr lang="ru-RU" sz="66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1890г. Он явился причиной гибели корабля «</a:t>
            </a:r>
            <a:r>
              <a:rPr lang="ru-RU" dirty="0" err="1" smtClean="0"/>
              <a:t>Мальборо</a:t>
            </a:r>
            <a:r>
              <a:rPr lang="ru-RU" dirty="0" smtClean="0"/>
              <a:t>»(5б)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явился причиной массовых самоубийств китов(4б)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встречается в составе вулканических газов(3б)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содержание в атмосфере – эталон для сравнения загрязнённости городов(2б)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 отравлении им наступает кислородное голодание тканей и нервной системы человека(1б)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tx2"/>
                </a:solidFill>
              </a:rPr>
              <a:t>2 тайм</a:t>
            </a:r>
            <a:endParaRPr lang="ru-RU" sz="7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газообразном виде он оказывает сильное раздражающее действие на глаза и дыхание(5б)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жидком виде вызывает ожоги кожи(4б)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Он входит в состав гербицидов, инсектицидов, пестицидов(3б)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Войска Антанты и германские войска применяли его в войнах(2б)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используют для дезинфекции воды в бассейнах(1б)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1">
      <a:dk1>
        <a:sysClr val="windowText" lastClr="000000"/>
      </a:dk1>
      <a:lt1>
        <a:srgbClr val="B55475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112</TotalTime>
  <Words>876</Words>
  <Application>Microsoft Office PowerPoint</Application>
  <PresentationFormat>Екран (4:3)</PresentationFormat>
  <Paragraphs>174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Изящная</vt:lpstr>
      <vt:lpstr>ЧЕЛОВЕК и ЕГО ЗДОРОВЬЕ </vt:lpstr>
      <vt:lpstr>ЦЕЛЬ ИГРЫ</vt:lpstr>
      <vt:lpstr>ТРИ СТУПЕНИ О ВРЕДЕ ЗДОРОВЬЮ </vt:lpstr>
      <vt:lpstr>Курильщикам разум надо иметь! Неплохо бы им поскорей поумнеть</vt:lpstr>
      <vt:lpstr>Курение – вредная привычка, она стара, как мир.</vt:lpstr>
      <vt:lpstr>Имя беды – наркотики!</vt:lpstr>
      <vt:lpstr>ХИМИЧЕСКИЙ КАЛЕЙДОСКОП </vt:lpstr>
      <vt:lpstr>1 тайм</vt:lpstr>
      <vt:lpstr>2 тайм</vt:lpstr>
      <vt:lpstr>3 тайм</vt:lpstr>
      <vt:lpstr>4 тайм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ЕГО ЗДОРОВЬЕ</dc:title>
  <dc:creator>Вахитова</dc:creator>
  <cp:lastModifiedBy>LEGION</cp:lastModifiedBy>
  <cp:revision>15</cp:revision>
  <dcterms:created xsi:type="dcterms:W3CDTF">2009-02-04T19:17:34Z</dcterms:created>
  <dcterms:modified xsi:type="dcterms:W3CDTF">2015-05-12T09:02:11Z</dcterms:modified>
</cp:coreProperties>
</file>