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90" r:id="rId3"/>
    <p:sldId id="257" r:id="rId4"/>
    <p:sldId id="285" r:id="rId5"/>
    <p:sldId id="258" r:id="rId6"/>
    <p:sldId id="259" r:id="rId7"/>
    <p:sldId id="260" r:id="rId8"/>
    <p:sldId id="291" r:id="rId9"/>
    <p:sldId id="261" r:id="rId10"/>
    <p:sldId id="262" r:id="rId11"/>
    <p:sldId id="286" r:id="rId12"/>
    <p:sldId id="292" r:id="rId13"/>
    <p:sldId id="268" r:id="rId14"/>
    <p:sldId id="270" r:id="rId15"/>
    <p:sldId id="272" r:id="rId16"/>
    <p:sldId id="299" r:id="rId17"/>
    <p:sldId id="300" r:id="rId18"/>
    <p:sldId id="279" r:id="rId19"/>
    <p:sldId id="264" r:id="rId20"/>
    <p:sldId id="287" r:id="rId21"/>
    <p:sldId id="288" r:id="rId22"/>
    <p:sldId id="296" r:id="rId23"/>
    <p:sldId id="298" r:id="rId24"/>
    <p:sldId id="297" r:id="rId25"/>
    <p:sldId id="274" r:id="rId26"/>
    <p:sldId id="273" r:id="rId27"/>
    <p:sldId id="275" r:id="rId28"/>
    <p:sldId id="293" r:id="rId29"/>
    <p:sldId id="295" r:id="rId30"/>
    <p:sldId id="289" r:id="rId31"/>
    <p:sldId id="276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6192"/>
    <a:srgbClr val="0C72AA"/>
    <a:srgbClr val="0987CD"/>
    <a:srgbClr val="027FD4"/>
    <a:srgbClr val="19A1FD"/>
    <a:srgbClr val="006CCE"/>
    <a:srgbClr val="02B9CC"/>
    <a:srgbClr val="0089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8" autoAdjust="0"/>
    <p:restoredTop sz="55568" autoAdjust="0"/>
  </p:normalViewPr>
  <p:slideViewPr>
    <p:cSldViewPr>
      <p:cViewPr>
        <p:scale>
          <a:sx n="70" d="100"/>
          <a:sy n="70" d="100"/>
        </p:scale>
        <p:origin x="-39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67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/>
            </a:lvl1pPr>
          </a:lstStyle>
          <a:p>
            <a:pPr>
              <a:defRPr/>
            </a:pPr>
            <a:fld id="{987D7F41-C2E1-4F77-BCCB-350697E99BED}" type="datetimeFigureOut">
              <a:rPr lang="en-US"/>
              <a:pPr>
                <a:defRPr/>
              </a:pPr>
              <a:t>5/12/2015</a:t>
            </a:fld>
            <a:endParaRPr lang="sr-Latn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r-Latn-C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r-Latn-C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/>
            </a:lvl1pPr>
          </a:lstStyle>
          <a:p>
            <a:pPr>
              <a:defRPr/>
            </a:pPr>
            <a:fld id="{8C88614A-E4C2-4C2E-8DB9-38478559EFD0}" type="slidenum">
              <a:rPr lang="sr-Latn-CS"/>
              <a:pPr>
                <a:defRPr/>
              </a:pPr>
              <a:t>‹№›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17729248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Спорт альтернатива пагубным привычкам</a:t>
            </a:r>
          </a:p>
          <a:p>
            <a:pPr eaLnBrk="1" hangingPunct="1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Руководитель кабинета здоровья МБОУ «Старицкая СОШ»: Макарова Евгения Вячеславовна.</a:t>
            </a: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3394733-01D7-48B1-ADE5-21BC6B7712E6}" type="slidenum">
              <a:rPr lang="sr-Latn-CS" smtClean="0"/>
              <a:pPr/>
              <a:t>1</a:t>
            </a:fld>
            <a:endParaRPr lang="sr-Latn-C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Что такое спорт?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Спорт – это движение.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Спорт – красота тела.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Спорт – это здоровый дух.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Спорт оберегает от вредных привычек и отвлекает от плохих поступков.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Спорт вырабатывает характер.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Спорт помогает обрести уверенности в себе.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88614A-E4C2-4C2E-8DB9-38478559EFD0}" type="slidenum">
              <a:rPr lang="sr-Latn-CS" smtClean="0"/>
              <a:pPr>
                <a:defRPr/>
              </a:pPr>
              <a:t>10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273112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Спорт – это здоровье! (тренинг)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88614A-E4C2-4C2E-8DB9-38478559EFD0}" type="slidenum">
              <a:rPr lang="sr-Latn-CS" smtClean="0"/>
              <a:pPr>
                <a:defRPr/>
              </a:pPr>
              <a:t>11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10957919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Кроссворд о спорте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88614A-E4C2-4C2E-8DB9-38478559EFD0}" type="slidenum">
              <a:rPr lang="sr-Latn-CS" smtClean="0"/>
              <a:pPr>
                <a:defRPr/>
              </a:pPr>
              <a:t>12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30778431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курение</a:t>
            </a: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b="1" dirty="0" smtClean="0">
              <a:latin typeface="Bookman Old Style" pitchFamily="18" charset="0"/>
            </a:endParaRP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b="1" dirty="0" smtClean="0">
              <a:latin typeface="Bookman Old Style" pitchFamily="18" charset="0"/>
            </a:endParaRP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Курение и спорт – несовместимы. Спорт и крепкое здоровье – взаимосвязаны. Людям физического труда и спортсменам, особенно на соревнованиях, нельзя курить, т. к. после курения через 10-15 минут мышечная сила снижается на 15%.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88614A-E4C2-4C2E-8DB9-38478559EFD0}" type="slidenum">
              <a:rPr lang="sr-Latn-CS" smtClean="0"/>
              <a:pPr>
                <a:defRPr/>
              </a:pPr>
              <a:t>13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9824462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solidFill>
                  <a:srgbClr val="FFC000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никогда не начинать!</a:t>
            </a:r>
            <a:b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</a:br>
            <a:endParaRPr lang="ru-RU" dirty="0" smtClean="0">
              <a:solidFill>
                <a:schemeClr val="tx1"/>
              </a:solidFill>
            </a:endParaRP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Не допусти, чтобы табак  помешал тебе реализовать свои возможности и поставь большую жирную точку. </a:t>
            </a: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Ведь твой выбор – </a:t>
            </a: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никогда не начинать!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88614A-E4C2-4C2E-8DB9-38478559EFD0}" type="slidenum">
              <a:rPr lang="sr-Latn-CS" smtClean="0"/>
              <a:pPr>
                <a:defRPr/>
              </a:pPr>
              <a:t>14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30905682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algn="ctr" eaLnBrk="1" hangingPunct="1"/>
            <a:r>
              <a:rPr lang="ru-RU" sz="4000" b="1" dirty="0" smtClean="0">
                <a:solidFill>
                  <a:srgbClr val="993300"/>
                </a:solidFill>
                <a:latin typeface="Arial Narrow" pitchFamily="34" charset="0"/>
              </a:rPr>
              <a:t>Что содержится в сигарете?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400" i="1" dirty="0" smtClean="0">
                <a:latin typeface="Arial Narrow" pitchFamily="34" charset="0"/>
              </a:rPr>
              <a:t> В дыме </a:t>
            </a:r>
            <a:r>
              <a:rPr lang="ru-RU" sz="2400" b="1" i="1" dirty="0" smtClean="0">
                <a:solidFill>
                  <a:srgbClr val="993300"/>
                </a:solidFill>
                <a:latin typeface="Arial Narrow" pitchFamily="34" charset="0"/>
              </a:rPr>
              <a:t>одной сигареты</a:t>
            </a:r>
            <a:r>
              <a:rPr lang="ru-RU" sz="2400" i="1" dirty="0" smtClean="0">
                <a:latin typeface="Arial Narrow" pitchFamily="34" charset="0"/>
              </a:rPr>
              <a:t> содержится: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ru-RU" sz="2500" i="1" dirty="0" smtClean="0">
                <a:latin typeface="Arial Narrow" pitchFamily="34" charset="0"/>
              </a:rPr>
              <a:t> </a:t>
            </a:r>
            <a:r>
              <a:rPr lang="ru-RU" sz="2400" i="1" dirty="0" smtClean="0">
                <a:latin typeface="Arial Narrow" pitchFamily="34" charset="0"/>
              </a:rPr>
              <a:t>6 мг никотина,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ru-RU" sz="2400" i="1" dirty="0" smtClean="0">
                <a:latin typeface="Arial Narrow" pitchFamily="34" charset="0"/>
              </a:rPr>
              <a:t> 1,6 мг аммиака,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ru-RU" sz="2400" i="1" dirty="0" smtClean="0">
                <a:latin typeface="Arial Narrow" pitchFamily="34" charset="0"/>
              </a:rPr>
              <a:t> 25 мг угарного газа,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ru-RU" sz="2400" i="1" dirty="0" smtClean="0">
                <a:latin typeface="Arial Narrow" pitchFamily="34" charset="0"/>
              </a:rPr>
              <a:t> 0,03 мг синильной кислоты,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ru-RU" sz="2400" i="1" dirty="0" smtClean="0">
                <a:latin typeface="Arial Narrow" pitchFamily="34" charset="0"/>
              </a:rPr>
              <a:t> 0,5 мг пиридина, формальдегид, 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ru-RU" sz="2400" i="1" dirty="0" err="1" smtClean="0">
                <a:latin typeface="Arial Narrow" pitchFamily="34" charset="0"/>
              </a:rPr>
              <a:t>радиактивные</a:t>
            </a:r>
            <a:r>
              <a:rPr lang="ru-RU" sz="2400" i="1" dirty="0" smtClean="0">
                <a:latin typeface="Arial Narrow" pitchFamily="34" charset="0"/>
              </a:rPr>
              <a:t> вещества: полоний, свинец, висмут, смолы и деготь и др. 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400" i="1" dirty="0" smtClean="0">
                <a:latin typeface="Arial Narrow" pitchFamily="34" charset="0"/>
              </a:rPr>
              <a:t>Дым сигарет вреден окружающим.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400" i="1" dirty="0" smtClean="0">
                <a:latin typeface="Arial Narrow" pitchFamily="34" charset="0"/>
              </a:rPr>
              <a:t>Каждая сигарета отнимает </a:t>
            </a:r>
            <a:r>
              <a:rPr lang="ru-RU" sz="2400" b="1" i="1" dirty="0" smtClean="0">
                <a:solidFill>
                  <a:srgbClr val="993300"/>
                </a:solidFill>
                <a:latin typeface="Arial Narrow" pitchFamily="34" charset="0"/>
              </a:rPr>
              <a:t>от 5 до 15 минут жизни!</a:t>
            </a:r>
          </a:p>
          <a:p>
            <a:pPr algn="just" eaLnBrk="1" hangingPunct="1">
              <a:lnSpc>
                <a:spcPct val="90000"/>
              </a:lnSpc>
              <a:buClr>
                <a:schemeClr val="tx1"/>
              </a:buClr>
            </a:pPr>
            <a:r>
              <a:rPr lang="ru-RU" sz="2400" b="1" i="1" dirty="0" smtClean="0">
                <a:solidFill>
                  <a:srgbClr val="993300"/>
                </a:solidFill>
                <a:latin typeface="Arial Narrow" pitchFamily="34" charset="0"/>
              </a:rPr>
              <a:t>20</a:t>
            </a:r>
            <a:r>
              <a:rPr lang="ru-RU" sz="2400" i="1" dirty="0" smtClean="0">
                <a:latin typeface="Arial Narrow" pitchFamily="34" charset="0"/>
              </a:rPr>
              <a:t> ежедневно выкуриваемых сигарет сокращает жизнь на </a:t>
            </a:r>
            <a:r>
              <a:rPr lang="ru-RU" sz="2400" b="1" i="1" dirty="0" smtClean="0">
                <a:solidFill>
                  <a:srgbClr val="993300"/>
                </a:solidFill>
                <a:latin typeface="Arial Narrow" pitchFamily="34" charset="0"/>
              </a:rPr>
              <a:t>8-12 лет!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88614A-E4C2-4C2E-8DB9-38478559EFD0}" type="slidenum">
              <a:rPr lang="sr-Latn-CS" smtClean="0"/>
              <a:pPr>
                <a:defRPr/>
              </a:pPr>
              <a:t>15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37558719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Тренинг «Как сказать нет!»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200" dirty="0" smtClean="0"/>
              <a:t>Одноклассник предлагает попробовать покурить "за компанию". </a:t>
            </a:r>
          </a:p>
          <a:p>
            <a:pPr lvl="0"/>
            <a:r>
              <a:rPr lang="ru-RU" sz="1200" dirty="0" smtClean="0"/>
              <a:t>Одноклассник просит отвезти какую-то вещь незнакомому тебе человеку. </a:t>
            </a:r>
          </a:p>
          <a:p>
            <a:pPr lvl="0"/>
            <a:r>
              <a:rPr lang="ru-RU" sz="1200" dirty="0" smtClean="0"/>
              <a:t>Одноклассник  просит купить алкогольный напиток.</a:t>
            </a:r>
          </a:p>
          <a:p>
            <a:pPr lvl="0"/>
            <a:r>
              <a:rPr lang="ru-RU" sz="1200" dirty="0" smtClean="0"/>
              <a:t>Одноклассник просит тебя дать ему телефон, чтобы позвонить «по важному вопросу».</a:t>
            </a:r>
          </a:p>
          <a:p>
            <a:pPr lvl="0"/>
            <a:r>
              <a:rPr lang="ru-RU" sz="1200" dirty="0" smtClean="0"/>
              <a:t>Одноклассник просит разрешения приготовить наркотик у тебя дома. </a:t>
            </a:r>
          </a:p>
          <a:p>
            <a:pPr lvl="0"/>
            <a:r>
              <a:rPr lang="ru-RU" sz="1200" dirty="0" smtClean="0"/>
              <a:t>Одноклассник  просит оставить какие-то вещи у тебя дома.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88614A-E4C2-4C2E-8DB9-38478559EFD0}" type="slidenum">
              <a:rPr lang="sr-Latn-CS" smtClean="0"/>
              <a:pPr>
                <a:defRPr/>
              </a:pPr>
              <a:t>19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28744620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err="1" smtClean="0">
                <a:solidFill>
                  <a:schemeClr val="tx2">
                    <a:lumMod val="75000"/>
                  </a:schemeClr>
                </a:solidFill>
              </a:rPr>
              <a:t>Тренинг«Как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 сказать нет вредным привычкам!»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88614A-E4C2-4C2E-8DB9-38478559EFD0}" type="slidenum">
              <a:rPr lang="sr-Latn-CS" smtClean="0"/>
              <a:pPr>
                <a:defRPr/>
              </a:pPr>
              <a:t>20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12996122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Игра «Марионетка»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88614A-E4C2-4C2E-8DB9-38478559EFD0}" type="slidenum">
              <a:rPr lang="sr-Latn-CS" smtClean="0"/>
              <a:pPr>
                <a:defRPr/>
              </a:pPr>
              <a:t>21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2230097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cap="all" dirty="0" smtClean="0">
                <a:ln/>
                <a:solidFill>
                  <a:schemeClr val="accent2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Буклеты против вредных привычек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88614A-E4C2-4C2E-8DB9-38478559EFD0}" type="slidenum">
              <a:rPr lang="sr-Latn-CS" smtClean="0"/>
              <a:pPr>
                <a:defRPr/>
              </a:pPr>
              <a:t>22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579833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Цель: сформировать положительное отношение к спорту</a:t>
            </a:r>
          </a:p>
          <a:p>
            <a:pPr>
              <a:buNone/>
            </a:pP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Задачи: сформировать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- понятия о счастье и счастливом человеке,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отрицательное отношение к вредным привычкам,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последствия вредных привычек на организм,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- понятие о подвижном образе жизни.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88614A-E4C2-4C2E-8DB9-38478559EFD0}" type="slidenum">
              <a:rPr lang="sr-Latn-CS" smtClean="0"/>
              <a:pPr>
                <a:defRPr/>
              </a:pPr>
              <a:t>2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18556732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школьное мероприятие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algn="ctr">
              <a:buNone/>
            </a:pPr>
            <a:r>
              <a:rPr lang="ru-RU" dirty="0" smtClean="0"/>
              <a:t>Спорт – альтернатива пагубным привычкам!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88614A-E4C2-4C2E-8DB9-38478559EFD0}" type="slidenum">
              <a:rPr lang="sr-Latn-CS" smtClean="0"/>
              <a:pPr>
                <a:defRPr/>
              </a:pPr>
              <a:t>23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28069530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Поддержка команд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88614A-E4C2-4C2E-8DB9-38478559EFD0}" type="slidenum">
              <a:rPr lang="sr-Latn-CS" smtClean="0"/>
              <a:pPr>
                <a:defRPr/>
              </a:pPr>
              <a:t>24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10094586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Лучше средства от хвори нет: 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делай зарядку до старости лет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88614A-E4C2-4C2E-8DB9-38478559EFD0}" type="slidenum">
              <a:rPr lang="sr-Latn-CS" smtClean="0"/>
              <a:pPr>
                <a:defRPr/>
              </a:pPr>
              <a:t>25</a:t>
            </a:fld>
            <a:endParaRPr lang="sr-Latn-C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Двигайся больше – проживешь дольше</a:t>
            </a:r>
            <a:r>
              <a:rPr lang="ru-RU" b="1" baseline="30000" dirty="0" smtClean="0"/>
              <a:t/>
            </a:r>
            <a:br>
              <a:rPr lang="ru-RU" b="1" baseline="30000" dirty="0" smtClean="0"/>
            </a:b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88614A-E4C2-4C2E-8DB9-38478559EFD0}" type="slidenum">
              <a:rPr lang="sr-Latn-CS" smtClean="0"/>
              <a:pPr>
                <a:defRPr/>
              </a:pPr>
              <a:t>26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2546123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В здоровом теле – 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здоровый дух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88614A-E4C2-4C2E-8DB9-38478559EFD0}" type="slidenum">
              <a:rPr lang="sr-Latn-CS" smtClean="0"/>
              <a:pPr>
                <a:defRPr/>
              </a:pPr>
              <a:t>27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17518616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Движение – это жизнь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88614A-E4C2-4C2E-8DB9-38478559EFD0}" type="slidenum">
              <a:rPr lang="sr-Latn-CS" smtClean="0"/>
              <a:pPr>
                <a:defRPr/>
              </a:pPr>
              <a:t>28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281560852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Мы за спорт!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88614A-E4C2-4C2E-8DB9-38478559EFD0}" type="slidenum">
              <a:rPr lang="sr-Latn-CS" smtClean="0"/>
              <a:pPr>
                <a:defRPr/>
              </a:pPr>
              <a:t>29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210905798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Мы за здоровый образ жизни!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88614A-E4C2-4C2E-8DB9-38478559EFD0}" type="slidenum">
              <a:rPr lang="sr-Latn-CS" smtClean="0"/>
              <a:pPr>
                <a:defRPr/>
              </a:pPr>
              <a:t>30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27954717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Счастье жить</a:t>
            </a:r>
          </a:p>
          <a:p>
            <a:endParaRPr lang="ru-RU" dirty="0" smtClean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Что самое важное для человека?</a:t>
            </a:r>
          </a:p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Крепкое здоровье и счастье!</a:t>
            </a:r>
          </a:p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А в чём состоит человеческое счастье?</a:t>
            </a:r>
          </a:p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Доводилось вам встречать счастливых людей?</a:t>
            </a:r>
          </a:p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По каким признакам. Вы определили , что они счастливые?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88614A-E4C2-4C2E-8DB9-38478559EFD0}" type="slidenum">
              <a:rPr lang="sr-Latn-CS" smtClean="0"/>
              <a:pPr>
                <a:defRPr/>
              </a:pPr>
              <a:t>3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32246083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  <a:t>Представление о счастье (тренинг)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88614A-E4C2-4C2E-8DB9-38478559EFD0}" type="slidenum">
              <a:rPr lang="sr-Latn-CS" smtClean="0"/>
              <a:pPr>
                <a:defRPr/>
              </a:pPr>
              <a:t>4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6622848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Тренинг о счастье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Каждый человек – определённая нота, в которую нас заложила судьба. 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Мысли человека – это ещё одна нота.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И поступки – это тоже нота.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Когда эти три ноты звучат согласованно, ни одна не фальшивит – это и называется счастье.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88614A-E4C2-4C2E-8DB9-38478559EFD0}" type="slidenum">
              <a:rPr lang="sr-Latn-CS" smtClean="0"/>
              <a:pPr>
                <a:defRPr/>
              </a:pPr>
              <a:t>5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36512206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принципы счастья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Счастье в том, чтобы жить для людей и делать их счастливыми.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Счастье это найти дело по душе и трудиться творчески.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Счастье – в общении с друзьями и родными.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Счастье – жить сегодня, не задумываясь о завтрашнем дне.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Счастье – быть здоровым, уметь заботиться о здоровье своём и окружающих.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88614A-E4C2-4C2E-8DB9-38478559EFD0}" type="slidenum">
              <a:rPr lang="sr-Latn-CS" smtClean="0"/>
              <a:pPr>
                <a:defRPr/>
              </a:pPr>
              <a:t>6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18142035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Счастливый человек 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Улыбается, светится, всё получается.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Счастье ничего не стоит, но многое даёт.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Счастье длится мгновение, а в памяти остаётся навсегда.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Если увидишь лицо без улыбки – улыбнись сам. 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88614A-E4C2-4C2E-8DB9-38478559EFD0}" type="slidenum">
              <a:rPr lang="sr-Latn-CS" smtClean="0"/>
              <a:pPr>
                <a:defRPr/>
              </a:pPr>
              <a:t>7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22083032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  <a:t> моё личное мнение о счастье!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88614A-E4C2-4C2E-8DB9-38478559EFD0}" type="slidenum">
              <a:rPr lang="sr-Latn-CS" smtClean="0"/>
              <a:pPr>
                <a:defRPr/>
              </a:pPr>
              <a:t>8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35237029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Счастье там, где вас любят, где верят вам.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Для меня здоровье – это счастье.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Здоровье не купить ни за какие деньги.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А что нужно сделать для ЗОЖ?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Подружиться со спортом!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88614A-E4C2-4C2E-8DB9-38478559EFD0}" type="slidenum">
              <a:rPr lang="sr-Latn-CS" smtClean="0"/>
              <a:pPr>
                <a:defRPr/>
              </a:pPr>
              <a:t>9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3766595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3187700"/>
            <a:ext cx="6172200" cy="850900"/>
          </a:xfrm>
        </p:spPr>
        <p:txBody>
          <a:bodyPr/>
          <a:lstStyle>
            <a:lvl1pPr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1850" y="4452938"/>
            <a:ext cx="6248400" cy="533400"/>
          </a:xfrm>
        </p:spPr>
        <p:txBody>
          <a:bodyPr/>
          <a:lstStyle>
            <a:lvl1pPr marL="0" indent="0">
              <a:buFontTx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sr-Latn-C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r-Latn-CS" smtClean="0"/>
              <a:t>www.sliderpoint.org</a:t>
            </a:r>
            <a:endParaRPr lang="sr-Latn-C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47B74-381C-4B90-A988-4248270F5FAB}" type="slidenum">
              <a:rPr lang="sr-Latn-CS"/>
              <a:pPr>
                <a:defRPr/>
              </a:pPr>
              <a:t>‹№›</a:t>
            </a:fld>
            <a:endParaRPr lang="sr-Latn-C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r-Latn-CS" smtClean="0"/>
              <a:t>www.sliderpoint.org</a:t>
            </a:r>
            <a:endParaRPr lang="sr-Latn-C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46CE79-0E06-4BDB-9245-E2F0325D2031}" type="slidenum">
              <a:rPr lang="sr-Latn-CS"/>
              <a:pPr>
                <a:defRPr/>
              </a:pPr>
              <a:t>‹№›</a:t>
            </a:fld>
            <a:endParaRPr lang="sr-Latn-C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000250" cy="6400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0"/>
            <a:ext cx="5848350" cy="6400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r-Latn-CS" smtClean="0"/>
              <a:t>www.sliderpoint.org</a:t>
            </a:r>
            <a:endParaRPr lang="sr-Latn-C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F4FB64-1ADC-44CA-B433-9500AE6B45ED}" type="slidenum">
              <a:rPr lang="sr-Latn-CS"/>
              <a:pPr>
                <a:defRPr/>
              </a:pPr>
              <a:t>‹№›</a:t>
            </a:fld>
            <a:endParaRPr lang="sr-Latn-C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r-Latn-CS" smtClean="0"/>
              <a:t>www.sliderpoint.org</a:t>
            </a:r>
            <a:endParaRPr lang="sr-Latn-C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BF193-4DB3-4322-8068-868BBC2B5EFE}" type="slidenum">
              <a:rPr lang="sr-Latn-CS"/>
              <a:pPr>
                <a:defRPr/>
              </a:pPr>
              <a:t>‹№›</a:t>
            </a:fld>
            <a:endParaRPr lang="sr-Latn-C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r-Latn-CS" smtClean="0"/>
              <a:t>www.sliderpoint.org</a:t>
            </a:r>
            <a:endParaRPr lang="sr-Latn-C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389B1B-DBE5-4D78-8233-57F7EBEAC19B}" type="slidenum">
              <a:rPr lang="sr-Latn-CS"/>
              <a:pPr>
                <a:defRPr/>
              </a:pPr>
              <a:t>‹№›</a:t>
            </a:fld>
            <a:endParaRPr lang="sr-Latn-C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990600"/>
            <a:ext cx="39243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990600"/>
            <a:ext cx="39243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r-Latn-CS" smtClean="0"/>
              <a:t>www.sliderpoint.org</a:t>
            </a:r>
            <a:endParaRPr lang="sr-Latn-C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E1AB04-CC1B-4351-BED4-96B1191683DF}" type="slidenum">
              <a:rPr lang="sr-Latn-CS"/>
              <a:pPr>
                <a:defRPr/>
              </a:pPr>
              <a:t>‹№›</a:t>
            </a:fld>
            <a:endParaRPr lang="sr-Latn-C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r-Latn-CS" smtClean="0"/>
              <a:t>www.sliderpoint.org</a:t>
            </a:r>
            <a:endParaRPr lang="sr-Latn-C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5028F3-E9CD-4341-9366-3CE32A9788E4}" type="slidenum">
              <a:rPr lang="sr-Latn-CS"/>
              <a:pPr>
                <a:defRPr/>
              </a:pPr>
              <a:t>‹№›</a:t>
            </a:fld>
            <a:endParaRPr lang="sr-Latn-C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r-Latn-CS" smtClean="0"/>
              <a:t>www.sliderpoint.org</a:t>
            </a:r>
            <a:endParaRPr lang="sr-Latn-C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137000-FDD0-48F4-BAFF-F5216316E2E7}" type="slidenum">
              <a:rPr lang="sr-Latn-CS"/>
              <a:pPr>
                <a:defRPr/>
              </a:pPr>
              <a:t>‹№›</a:t>
            </a:fld>
            <a:endParaRPr lang="sr-Latn-C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r-Latn-CS" smtClean="0"/>
              <a:t>www.sliderpoint.org</a:t>
            </a:r>
            <a:endParaRPr lang="sr-Latn-C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584E85-DA01-4F2A-94F6-A6347C08FEDD}" type="slidenum">
              <a:rPr lang="sr-Latn-CS"/>
              <a:pPr>
                <a:defRPr/>
              </a:pPr>
              <a:t>‹№›</a:t>
            </a:fld>
            <a:endParaRPr lang="sr-Latn-C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r-Latn-CS" smtClean="0"/>
              <a:t>www.sliderpoint.org</a:t>
            </a:r>
            <a:endParaRPr lang="sr-Latn-C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AE510-DD9A-4EE8-903F-20422699DC34}" type="slidenum">
              <a:rPr lang="sr-Latn-CS"/>
              <a:pPr>
                <a:defRPr/>
              </a:pPr>
              <a:t>‹№›</a:t>
            </a:fld>
            <a:endParaRPr lang="sr-Latn-C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sr-Latn-C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r-Latn-CS" smtClean="0"/>
              <a:t>www.sliderpoint.org</a:t>
            </a:r>
            <a:endParaRPr lang="sr-Latn-C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6C494-0892-48A7-9823-E56A869AA171}" type="slidenum">
              <a:rPr lang="sr-Latn-CS"/>
              <a:pPr>
                <a:defRPr/>
              </a:pPr>
              <a:t>‹№›</a:t>
            </a:fld>
            <a:endParaRPr lang="sr-Latn-C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8001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sr-Latn-C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990600"/>
            <a:ext cx="8001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r>
              <a:rPr lang="sr-Latn-CS" smtClean="0"/>
              <a:t>www.sliderpoint.org</a:t>
            </a:r>
            <a:endParaRPr lang="sr-Latn-C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4D60CC51-A39D-46E3-B989-1DFA0B9D40CB}" type="slidenum">
              <a:rPr lang="sr-Latn-CS"/>
              <a:pPr>
                <a:defRPr/>
              </a:pPr>
              <a:t>‹№›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7" Type="http://schemas.openxmlformats.org/officeDocument/2006/relationships/image" Target="../media/image64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838200" y="2714620"/>
            <a:ext cx="6172200" cy="1323980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Спорт альтернатива пагубным привычкам</a:t>
            </a: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Руководитель кабинета здоровья МБОУ «Старицкая СОШ»: Макарова Евгения Вячеславовна.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r-Latn-CS" smtClean="0"/>
              <a:t>www.sliderpoint.org</a:t>
            </a:r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Что такое спорт?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Спорт – это движение.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Спорт – красота тела.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Спорт – это здоровый дух.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Спорт оберегает от вредных привычек и отвлекает от плохих поступков.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Спорт вырабатывает характер.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Спорт помогает обрести уверенности в себе.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r-Latn-CS" smtClean="0"/>
              <a:t>www.sliderpoint.org</a:t>
            </a:r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Спорт – это здоровье! (тренинг)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5298" name="Picture 2" descr="C:\Documents and Settings\User\Рабочий стол\зож 2013\SAM_371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2976" y="1000108"/>
            <a:ext cx="3500462" cy="26253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5299" name="Picture 3" descr="C:\Documents and Settings\User\Рабочий стол\зож 2013\SAM_371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628" y="3857628"/>
            <a:ext cx="3690989" cy="27689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 descr="C:\Documents and Settings\User\Мои документы\фото\фото ЗОЖ\SAM_069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72066" y="1000108"/>
            <a:ext cx="3546305" cy="26604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7" descr="C:\Documents and Settings\User\Мои документы\фото\фото ЗОЖ\SAM_070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142976" y="4000504"/>
            <a:ext cx="3499609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r-Latn-CS" smtClean="0"/>
              <a:t>www.sliderpoint.org</a:t>
            </a:r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Кроссворд о спорте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0419" name="Picture 3" descr="C:\Documents and Settings\User\Рабочий стол\спорт\SAM_38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2976" y="1214422"/>
            <a:ext cx="3214710" cy="24116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1928794" y="4214818"/>
            <a:ext cx="12144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Работа в парах и группах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122" name="Picture 2" descr="Z:\Кабинет здоровья\спорт-альтернатива\FRM_0126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92771" y="1285860"/>
            <a:ext cx="3552657" cy="23530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3" name="Picture 3" descr="Z:\Кабинет здоровья\спорт-альтернатива\FRM_012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71802" y="3714752"/>
            <a:ext cx="3357586" cy="28985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r-Latn-CS" smtClean="0"/>
              <a:t>www.sliderpoint.org</a:t>
            </a:r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курение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071546"/>
            <a:ext cx="7586690" cy="4967302"/>
          </a:xfr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b="1" dirty="0" smtClean="0">
              <a:latin typeface="Bookman Old Style" pitchFamily="18" charset="0"/>
            </a:endParaRP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b="1" dirty="0" smtClean="0">
              <a:latin typeface="Bookman Old Style" pitchFamily="18" charset="0"/>
            </a:endParaRP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Курение и спорт – несовместимы. Спорт и крепкое здоровье – взаимосвязаны. Людям физического труда и спортсменам, особенно на соревнованиях, нельзя курить, т. к. после курения через 10-15 минут мышечная сила снижается на 15%.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r-Latn-CS" smtClean="0"/>
              <a:t>www.sliderpoint.org</a:t>
            </a:r>
            <a:endParaRPr lang="sr-Latn-C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solidFill>
                  <a:srgbClr val="FFC000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никогда не начинать!</a:t>
            </a:r>
            <a:b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Не допусти, чтобы табак  помешал тебе реализовать свои возможности и поставь большую жирную точку. </a:t>
            </a: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Ведь твой выбор – </a:t>
            </a: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никогда не начинать!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975191" y="2500306"/>
            <a:ext cx="4019171" cy="3857652"/>
          </a:xfrm>
        </p:spPr>
      </p:pic>
      <p:sp>
        <p:nvSpPr>
          <p:cNvPr id="7" name="Прямоугольник 6"/>
          <p:cNvSpPr/>
          <p:nvPr/>
        </p:nvSpPr>
        <p:spPr>
          <a:xfrm>
            <a:off x="5572132" y="857232"/>
            <a:ext cx="22145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Arial Narrow" pitchFamily="34" charset="0"/>
              </a:rPr>
              <a:t>Каждая сигарета отнимает </a:t>
            </a:r>
            <a:br>
              <a:rPr lang="ru-RU" i="1" dirty="0" smtClean="0">
                <a:latin typeface="Arial Narrow" pitchFamily="34" charset="0"/>
              </a:rPr>
            </a:br>
            <a:r>
              <a:rPr lang="ru-RU" b="1" i="1" dirty="0" smtClean="0">
                <a:solidFill>
                  <a:srgbClr val="993300"/>
                </a:solidFill>
                <a:latin typeface="Arial Narrow" pitchFamily="34" charset="0"/>
              </a:rPr>
              <a:t>от 5 до 15 минут жизни!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r-Latn-CS" smtClean="0"/>
              <a:t>www.sliderpoint.org</a:t>
            </a:r>
            <a:endParaRPr lang="sr-Latn-C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50938" y="214313"/>
            <a:ext cx="7640637" cy="785795"/>
          </a:xfrm>
        </p:spPr>
        <p:txBody>
          <a:bodyPr anchor="ctr"/>
          <a:lstStyle/>
          <a:p>
            <a:pPr algn="ctr" eaLnBrk="1" hangingPunct="1"/>
            <a:r>
              <a:rPr lang="ru-RU" sz="4000" b="1" dirty="0" smtClean="0">
                <a:solidFill>
                  <a:srgbClr val="993300"/>
                </a:solidFill>
                <a:latin typeface="Arial Narrow" pitchFamily="34" charset="0"/>
              </a:rPr>
              <a:t>Что содержится в сигарете?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90600" y="1125538"/>
            <a:ext cx="7696200" cy="5503862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ru-RU" sz="2400" i="1" dirty="0" smtClean="0">
                <a:latin typeface="Arial Narrow" pitchFamily="34" charset="0"/>
              </a:rPr>
              <a:t> В дыме </a:t>
            </a:r>
            <a:r>
              <a:rPr lang="ru-RU" sz="2400" b="1" i="1" dirty="0" smtClean="0">
                <a:solidFill>
                  <a:srgbClr val="993300"/>
                </a:solidFill>
                <a:latin typeface="Arial Narrow" pitchFamily="34" charset="0"/>
              </a:rPr>
              <a:t>одной сигареты</a:t>
            </a:r>
            <a:r>
              <a:rPr lang="ru-RU" sz="2400" i="1" dirty="0" smtClean="0">
                <a:latin typeface="Arial Narrow" pitchFamily="34" charset="0"/>
              </a:rPr>
              <a:t> содержится: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ru-RU" sz="2500" i="1" dirty="0" smtClean="0">
                <a:latin typeface="Arial Narrow" pitchFamily="34" charset="0"/>
              </a:rPr>
              <a:t> </a:t>
            </a:r>
            <a:r>
              <a:rPr lang="ru-RU" sz="2400" i="1" dirty="0" smtClean="0">
                <a:latin typeface="Arial Narrow" pitchFamily="34" charset="0"/>
              </a:rPr>
              <a:t>6 мг никотина,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ru-RU" sz="2400" i="1" dirty="0" smtClean="0">
                <a:latin typeface="Arial Narrow" pitchFamily="34" charset="0"/>
              </a:rPr>
              <a:t> 1,6 мг аммиака,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ru-RU" sz="2400" i="1" dirty="0" smtClean="0">
                <a:latin typeface="Arial Narrow" pitchFamily="34" charset="0"/>
              </a:rPr>
              <a:t> 25 мг угарного газа,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ru-RU" sz="2400" i="1" dirty="0" smtClean="0">
                <a:latin typeface="Arial Narrow" pitchFamily="34" charset="0"/>
              </a:rPr>
              <a:t> 0,03 мг синильной кислоты,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ru-RU" sz="2400" i="1" dirty="0" smtClean="0">
                <a:latin typeface="Arial Narrow" pitchFamily="34" charset="0"/>
              </a:rPr>
              <a:t> 0,5 мг пиридина, формальдегид, 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ru-RU" sz="2400" i="1" dirty="0" err="1" smtClean="0">
                <a:latin typeface="Arial Narrow" pitchFamily="34" charset="0"/>
              </a:rPr>
              <a:t>радиактивные</a:t>
            </a:r>
            <a:r>
              <a:rPr lang="ru-RU" sz="2400" i="1" dirty="0" smtClean="0">
                <a:latin typeface="Arial Narrow" pitchFamily="34" charset="0"/>
              </a:rPr>
              <a:t> вещества: полоний, свинец, висмут, смолы и деготь и др. 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400" i="1" dirty="0" smtClean="0">
                <a:latin typeface="Arial Narrow" pitchFamily="34" charset="0"/>
              </a:rPr>
              <a:t>Дым сигарет вреден окружающим.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400" i="1" dirty="0" smtClean="0">
                <a:latin typeface="Arial Narrow" pitchFamily="34" charset="0"/>
              </a:rPr>
              <a:t>Каждая сигарета отнимает </a:t>
            </a:r>
            <a:r>
              <a:rPr lang="ru-RU" sz="2400" b="1" i="1" dirty="0" smtClean="0">
                <a:solidFill>
                  <a:srgbClr val="993300"/>
                </a:solidFill>
                <a:latin typeface="Arial Narrow" pitchFamily="34" charset="0"/>
              </a:rPr>
              <a:t>от 5 до 15 минут жизни!</a:t>
            </a:r>
          </a:p>
          <a:p>
            <a:pPr algn="just" eaLnBrk="1" hangingPunct="1">
              <a:lnSpc>
                <a:spcPct val="90000"/>
              </a:lnSpc>
              <a:buClr>
                <a:schemeClr val="tx1"/>
              </a:buClr>
            </a:pPr>
            <a:r>
              <a:rPr lang="ru-RU" sz="2400" b="1" i="1" dirty="0" smtClean="0">
                <a:solidFill>
                  <a:srgbClr val="993300"/>
                </a:solidFill>
                <a:latin typeface="Arial Narrow" pitchFamily="34" charset="0"/>
              </a:rPr>
              <a:t>20</a:t>
            </a:r>
            <a:r>
              <a:rPr lang="ru-RU" sz="2400" i="1" dirty="0" smtClean="0">
                <a:latin typeface="Arial Narrow" pitchFamily="34" charset="0"/>
              </a:rPr>
              <a:t> ежедневно выкуриваемых сигарет сокращает жизнь на </a:t>
            </a:r>
            <a:r>
              <a:rPr lang="ru-RU" sz="2400" b="1" i="1" dirty="0" smtClean="0">
                <a:solidFill>
                  <a:srgbClr val="993300"/>
                </a:solidFill>
                <a:latin typeface="Arial Narrow" pitchFamily="34" charset="0"/>
              </a:rPr>
              <a:t>8-12 лет!</a:t>
            </a:r>
          </a:p>
        </p:txBody>
      </p:sp>
      <p:pic>
        <p:nvPicPr>
          <p:cNvPr id="18436" name="Picture 4" descr="HM00137_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43702" y="1142984"/>
            <a:ext cx="158115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r-Latn-CS" smtClean="0"/>
              <a:t>www.sliderpoint.org</a:t>
            </a:r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 smtClean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11267" name="Содержимое 3" descr="http://59425s011.edusite.ru/images/al5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-285750" y="0"/>
            <a:ext cx="9429750" cy="6858000"/>
          </a:xfr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r-Latn-CS" smtClean="0"/>
              <a:t>www.sliderpoint.org</a:t>
            </a:r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 smtClean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12291" name="Содержимое 3" descr="http://59425s011.edusite.ru/images/al8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r-Latn-CS" smtClean="0"/>
              <a:t>www.sliderpoint.org</a:t>
            </a:r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2000250" y="357188"/>
            <a:ext cx="52578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>
                <a:ln w="12700">
                  <a:solidFill>
                    <a:srgbClr val="3333CC"/>
                  </a:solidFill>
                  <a:miter lim="800000"/>
                  <a:headEnd/>
                  <a:tailEnd/>
                </a:ln>
                <a:solidFill>
                  <a:srgbClr val="10253F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НАРКОМАНИИ</a:t>
            </a:r>
          </a:p>
        </p:txBody>
      </p:sp>
      <p:pic>
        <p:nvPicPr>
          <p:cNvPr id="2053" name="Picture 5" descr="U06_0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3500" y="3000375"/>
            <a:ext cx="3730625" cy="3590925"/>
          </a:xfrm>
          <a:prstGeom prst="rect">
            <a:avLst/>
          </a:prstGeom>
          <a:noFill/>
          <a:effectLst>
            <a:outerShdw dist="226117" dir="7689434" algn="ctr" rotWithShape="0">
              <a:srgbClr val="666699"/>
            </a:outerShdw>
          </a:effectLst>
        </p:spPr>
      </p:pic>
      <p:sp>
        <p:nvSpPr>
          <p:cNvPr id="2051" name="WordArt 3"/>
          <p:cNvSpPr>
            <a:spLocks noChangeArrowheads="1" noChangeShapeType="1" noTextEdit="1"/>
          </p:cNvSpPr>
          <p:nvPr/>
        </p:nvSpPr>
        <p:spPr bwMode="auto">
          <a:xfrm>
            <a:off x="357188" y="1500188"/>
            <a:ext cx="49530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>
                <a:ln w="12700">
                  <a:solidFill>
                    <a:srgbClr val="3333CC"/>
                  </a:solidFill>
                  <a:miter lim="800000"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НЕТ!</a:t>
            </a: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1547813" y="6400800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r-Latn-CS" smtClean="0"/>
              <a:t>www.sliderpoint.org</a:t>
            </a:r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205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  <p:bldP spid="205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Тренинг «Как сказать нет!»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400" dirty="0" smtClean="0"/>
              <a:t>Одноклассник предлагает попробовать покурить "за компанию". </a:t>
            </a:r>
          </a:p>
          <a:p>
            <a:pPr lvl="0"/>
            <a:r>
              <a:rPr lang="ru-RU" sz="2400" dirty="0" smtClean="0"/>
              <a:t>Одноклассник просит отвезти какую-то вещь незнакомому тебе человеку. </a:t>
            </a:r>
          </a:p>
          <a:p>
            <a:pPr lvl="0"/>
            <a:r>
              <a:rPr lang="ru-RU" sz="2400" dirty="0" smtClean="0"/>
              <a:t>Одноклассник  просит купить алкогольный напиток.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ru-RU" sz="2400" dirty="0" smtClean="0"/>
              <a:t>Одноклассник просит тебя дать ему телефон, чтобы позвонить «по важному вопросу».</a:t>
            </a:r>
          </a:p>
          <a:p>
            <a:pPr lvl="0"/>
            <a:r>
              <a:rPr lang="ru-RU" sz="2400" dirty="0" smtClean="0"/>
              <a:t>Одноклассник просит разрешения приготовить наркотик у тебя дома. </a:t>
            </a:r>
          </a:p>
          <a:p>
            <a:pPr lvl="0"/>
            <a:r>
              <a:rPr lang="ru-RU" sz="2400" dirty="0" smtClean="0"/>
              <a:t>Одноклассник  просит оставить какие-то вещи у тебя дома. </a:t>
            </a: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r-Latn-CS" smtClean="0"/>
              <a:t>www.sliderpoint.org</a:t>
            </a:r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001000" cy="1142984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Цель: сформировать положительное отношение к спорту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Задачи: сформировать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- понятия о счастье и счастливом человеке,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отрицательное отношение к вредным привычкам,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последствия вредных привычек на организм,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- понятие о подвижном образе жизни.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r-Latn-CS" smtClean="0"/>
              <a:t>www.sliderpoint.org</a:t>
            </a:r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C:\Documents and Settings\User\Рабочий стол\зож 2013\SAM_379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100" y="1000108"/>
            <a:ext cx="2500254" cy="1875699"/>
          </a:xfrm>
          <a:prstGeom prst="round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6323" name="Picture 3" descr="C:\Documents and Settings\User\Рабочий стол\зож 2013\SAM_379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71538" y="4427833"/>
            <a:ext cx="2786082" cy="2090129"/>
          </a:xfrm>
          <a:prstGeom prst="round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6324" name="Picture 4" descr="C:\Documents and Settings\User\Рабочий стол\зож 2013\SAM_373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57950" y="1000108"/>
            <a:ext cx="2456578" cy="1823889"/>
          </a:xfrm>
          <a:prstGeom prst="round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6325" name="Picture 5" descr="C:\Documents and Settings\User\Рабочий стол\зож 2013\SAM_372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643306" y="2285992"/>
            <a:ext cx="2646457" cy="2071702"/>
          </a:xfrm>
          <a:prstGeom prst="round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6326" name="Picture 6" descr="C:\Documents and Settings\User\Рабочий стол\зож 2013\SAM_3724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72198" y="4357694"/>
            <a:ext cx="2785228" cy="2089489"/>
          </a:xfrm>
          <a:prstGeom prst="round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Прямоугольник 8"/>
          <p:cNvSpPr/>
          <p:nvPr/>
        </p:nvSpPr>
        <p:spPr>
          <a:xfrm>
            <a:off x="1142976" y="1"/>
            <a:ext cx="68580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Тренинг«Как сказать нет вредным привычкам!»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r-Latn-CS" smtClean="0"/>
              <a:t>www.sliderpoint.org</a:t>
            </a:r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C:\Documents and Settings\User\Рабочий стол\зож 2013\SAM_37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2976" y="3786190"/>
            <a:ext cx="3689369" cy="27677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7347" name="Picture 3" descr="C:\Documents and Settings\User\Рабочий стол\зож 2013\SAM_372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3504" y="3786190"/>
            <a:ext cx="3714776" cy="27868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786050" y="142852"/>
            <a:ext cx="4071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Игра «Марионетка»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5298" name="Picture 2" descr="C:\Documents and Settings\User\Рабочий стол\сош 2013\SAM_251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43504" y="1000108"/>
            <a:ext cx="3643338" cy="25724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5299" name="Picture 3" descr="C:\Documents and Settings\User\Рабочий стол\сош 2013\SAM_251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142975" y="1000108"/>
            <a:ext cx="3643339" cy="25009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r-Latn-CS" smtClean="0"/>
              <a:t>www.sliderpoint.org</a:t>
            </a:r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G:\DCIM\100PHOTO\SAM_0819.JPG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334491">
            <a:off x="4851155" y="1187277"/>
            <a:ext cx="3999442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534400" cy="1116118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2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Буклеты против вредных привычек</a:t>
            </a:r>
            <a:endParaRPr lang="ru-RU" b="1" cap="all" dirty="0">
              <a:ln/>
              <a:solidFill>
                <a:schemeClr val="accent2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24578" name="Picture 2" descr="G:\DCIM\100PHOTO\SAM_0816.JPG"/>
          <p:cNvPicPr>
            <a:picLocks noChangeAspect="1" noChangeArrowheads="1"/>
          </p:cNvPicPr>
          <p:nvPr/>
        </p:nvPicPr>
        <p:blipFill>
          <a:blip r:embed="rId4" cstate="email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21214563">
            <a:off x="379160" y="1370530"/>
            <a:ext cx="4246291" cy="31855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79" name="Picture 3" descr="G:\DCIM\100PHOTO\SAM_081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358545">
            <a:off x="2372713" y="3791321"/>
            <a:ext cx="4373805" cy="30280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r-Latn-CS" smtClean="0"/>
              <a:t>www.sliderpoint.org</a:t>
            </a:r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001000" cy="164305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школьное мероприятие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785926"/>
            <a:ext cx="8001000" cy="4614874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Спорт – альтернатива пагубным привычкам!</a:t>
            </a:r>
            <a:endParaRPr lang="ru-RU" dirty="0"/>
          </a:p>
        </p:txBody>
      </p:sp>
      <p:pic>
        <p:nvPicPr>
          <p:cNvPr id="1026" name="Picture 2" descr="Z:\Кабинет здоровья\спорт-альтернатива\FRM_028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40615" y="3643314"/>
            <a:ext cx="3702823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Z:\Кабинет здоровья\спорт-альтернатива\FRM_014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7753" y="3643314"/>
            <a:ext cx="4021460" cy="23558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r-Latn-CS" smtClean="0"/>
              <a:t>www.sliderpoint.org</a:t>
            </a:r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Поддержка команд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Picture 2" descr="Z:\Кабинет здоровья\спорт-альтернатива\FRM_010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30578" y="3643314"/>
            <a:ext cx="4341686" cy="292895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098" name="Picture 2" descr="Z:\Кабинет здоровья\спорт-альтернатива\FRM_011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4348" y="928670"/>
            <a:ext cx="3500462" cy="282779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099" name="Picture 3" descr="Z:\Кабинет здоровья\спорт-альтернатива\FRM_011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29190" y="928670"/>
            <a:ext cx="3500462" cy="278608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r-Latn-CS" smtClean="0"/>
              <a:t>www.sliderpoint.org</a:t>
            </a:r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Заголовок 1"/>
          <p:cNvSpPr>
            <a:spLocks noGrp="1"/>
          </p:cNvSpPr>
          <p:nvPr>
            <p:ph type="title"/>
          </p:nvPr>
        </p:nvSpPr>
        <p:spPr>
          <a:xfrm>
            <a:off x="1150938" y="357167"/>
            <a:ext cx="7793037" cy="1571636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Лучше средства от хвори нет: 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делай зарядку до старости лет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7686" y="5643578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Вспоминаем пословицы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6" name="Picture 2" descr="Z:\Кабинет здоровья\Альтернатива\DSC0302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28794" y="1714488"/>
            <a:ext cx="5715040" cy="45005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r-Latn-CS" smtClean="0"/>
              <a:t>www.sliderpoint.org</a:t>
            </a:r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2071687"/>
          </a:xfrm>
        </p:spPr>
        <p:txBody>
          <a:bodyPr/>
          <a:lstStyle/>
          <a:p>
            <a:pPr algn="ctr" eaLnBrk="1" hangingPunct="1"/>
            <a:r>
              <a:rPr lang="ru-RU" b="1" dirty="0" smtClean="0"/>
              <a:t>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Двигайся больше – проживешь дольше</a:t>
            </a:r>
            <a:r>
              <a:rPr lang="ru-RU" b="1" baseline="30000" dirty="0" smtClean="0"/>
              <a:t/>
            </a:r>
            <a:br>
              <a:rPr lang="ru-RU" b="1" baseline="30000" dirty="0" smtClean="0"/>
            </a:br>
            <a:endParaRPr lang="ru-RU" dirty="0" smtClean="0"/>
          </a:p>
        </p:txBody>
      </p:sp>
      <p:pic>
        <p:nvPicPr>
          <p:cNvPr id="2" name="Picture 2" descr="C:\Documents and Settings\User\Рабочий стол\фото класса\6А\SAM_362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2976" y="1500175"/>
            <a:ext cx="3429024" cy="25717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" name="Picture 3" descr="C:\Documents and Settings\User\Рабочий стол\фото класса\6А\SAM_362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52176" y="1571612"/>
            <a:ext cx="3142419" cy="23574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5300" name="Picture 4" descr="C:\Documents and Settings\User\Рабочий стол\фото класса\6А\SAM_363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19163" y="4143380"/>
            <a:ext cx="3452837" cy="24288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5301" name="Picture 5" descr="C:\Documents and Settings\User\Рабочий стол\фото класса\6А\SAM_363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286380" y="4071942"/>
            <a:ext cx="2322777" cy="25272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r-Latn-CS" smtClean="0"/>
              <a:t>www.sliderpoint.org</a:t>
            </a:r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Заголовок 1"/>
          <p:cNvSpPr>
            <a:spLocks noGrp="1"/>
          </p:cNvSpPr>
          <p:nvPr>
            <p:ph type="title"/>
          </p:nvPr>
        </p:nvSpPr>
        <p:spPr>
          <a:xfrm>
            <a:off x="857250" y="214313"/>
            <a:ext cx="8086725" cy="2286000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В здоровом теле – 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здоровый дух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56322" name="Picture 2" descr="C:\Documents and Settings\User\Рабочий стол\фото класса\6А\SAM_367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81682" y="1857364"/>
            <a:ext cx="2927150" cy="2195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6323" name="Picture 3" descr="C:\Documents and Settings\User\Рабочий стол\фото класса\6А\SAM_367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868" y="4214818"/>
            <a:ext cx="2998510" cy="22494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6929454" y="4357694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Спортивные игры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050" name="Picture 2" descr="Z:\Кабинет здоровья\Альтернатива\DSC03017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46225" y="1857364"/>
            <a:ext cx="2857520" cy="2143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r-Latn-CS" smtClean="0"/>
              <a:t>www.sliderpoint.org</a:t>
            </a:r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Движение – это жизнь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1442" name="Picture 2" descr="C:\Documents and Settings\User\Рабочий стол\спорт\SAM_380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38" y="1142984"/>
            <a:ext cx="2511443" cy="18835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43" name="Picture 3" descr="C:\Documents and Settings\User\Рабочий стол\спорт\SAM_380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14822" y="1214422"/>
            <a:ext cx="2331936" cy="17494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44" name="Picture 4" descr="C:\Documents and Settings\User\Рабочий стол\спорт\SAM_380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86512" y="1214422"/>
            <a:ext cx="2379587" cy="1785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45" name="Picture 5" descr="C:\Documents and Settings\User\Рабочий стол\спорт\SAM_380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071539" y="4286256"/>
            <a:ext cx="2522388" cy="1892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46" name="Picture 6" descr="C:\Documents and Settings\User\Рабочий стол\спорт\SAM_381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857620" y="4286256"/>
            <a:ext cx="2190171" cy="1857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47" name="Picture 7" descr="C:\Documents and Settings\User\Рабочий стол\спорт\SAM_3816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5550241">
            <a:off x="6515703" y="4168595"/>
            <a:ext cx="1933227" cy="21687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4143372" y="3571876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Спортивные танцы</a:t>
            </a: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r-Latn-CS" smtClean="0"/>
              <a:t>www.sliderpoint.org</a:t>
            </a:r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Мы за спорт!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3491" name="Picture 3" descr="C:\Documents and Settings\User\Рабочий стол\спорт\SAM_390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92282" y="1428736"/>
            <a:ext cx="5715040" cy="4286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r-Latn-CS" smtClean="0"/>
              <a:t>www.sliderpoint.org</a:t>
            </a:r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Счастье жить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Что самое важное для человека?</a:t>
            </a:r>
          </a:p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Крепкое здоровье и счастье!</a:t>
            </a:r>
          </a:p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А в чём состоит человеческое счастье?</a:t>
            </a:r>
          </a:p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Доводилось вам встречать счастливых людей?</a:t>
            </a:r>
          </a:p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По каким признакам. Вы определили , что они счастливые?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r-Latn-CS" smtClean="0"/>
              <a:t>www.sliderpoint.org</a:t>
            </a:r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Мы за здоровый образ жизни!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170" name="Picture 2" descr="F:\DCIM\100PHOTO\SAM_404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5182" y="1357298"/>
            <a:ext cx="6175118" cy="46323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r-Latn-CS" smtClean="0"/>
              <a:t>www.sliderpoint.org</a:t>
            </a:r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Z:\Кабинет здоровья\Альтернатива\IMG_05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00364" y="3500438"/>
            <a:ext cx="2869251" cy="29664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8" name="Picture 6" descr="Z:\Кабинет здоровья\Альтернатива\IMG_052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571875"/>
            <a:ext cx="2714612" cy="3041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 descr="Z:\Кабинет здоровья\Альтернатива\IMG_051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43240" y="928670"/>
            <a:ext cx="2714644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2928926" y="2571744"/>
            <a:ext cx="2428892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9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МЫ</a:t>
            </a:r>
            <a:r>
              <a:rPr lang="ru-RU" sz="96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" y="0"/>
            <a:ext cx="9144000" cy="101566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>
              <a:defRPr/>
            </a:pPr>
            <a:r>
              <a:rPr lang="ru-RU" sz="6000" b="1" cap="all" dirty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 ЗДОРОВЫЙ ОБРАЗ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143108" y="5750004"/>
            <a:ext cx="3307316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>
              <a:defRPr/>
            </a:pPr>
            <a:r>
              <a:rPr lang="ru-RU" sz="6600" b="1" cap="all" dirty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ЖИЗНИ</a:t>
            </a:r>
          </a:p>
        </p:txBody>
      </p:sp>
      <p:pic>
        <p:nvPicPr>
          <p:cNvPr id="3076" name="Picture 4" descr="Z:\Кабинет здоровья\Альтернатива\IMG_052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6200000">
            <a:off x="178579" y="750090"/>
            <a:ext cx="2428894" cy="2786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7" name="Picture 5" descr="Z:\Кабинет здоровья\Альтернатива\IMG_051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43636" y="928670"/>
            <a:ext cx="2714644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80" name="Picture 8" descr="Z:\Кабинет здоровья\Альтернатива\IMG_0517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143636" y="3500438"/>
            <a:ext cx="2786082" cy="3000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r-Latn-CS" smtClean="0"/>
              <a:t>www.sliderpoint.org</a:t>
            </a:r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Представление о счастье (тренинг)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4274" name="Picture 2" descr="C:\Documents and Settings\User\Рабочий стол\зож 2013\SAM_371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00166" y="1345868"/>
            <a:ext cx="3000396" cy="23703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6" name="Picture 2" descr="F:\DCIM\100PHOTO\SAM_410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3503" y="1309932"/>
            <a:ext cx="3110509" cy="23333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7" name="Picture 3" descr="F:\DCIM\100PHOTO\SAM_411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28728" y="3905143"/>
            <a:ext cx="3000396" cy="22507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8" name="Picture 4" descr="F:\DCIM\100PHOTO\SAM_411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214942" y="3911173"/>
            <a:ext cx="2975990" cy="22324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r-Latn-CS" smtClean="0"/>
              <a:t>www.sliderpoint.org</a:t>
            </a:r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Тренинг о счастье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Каждый человек – определённая нота, в которую нас заложила судьба. 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Мысли человека – это ещё одна нота.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И поступки – это тоже нота.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Когда эти три ноты звучат согласованно, ни одна не фальшивит – это и называется счастье. 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r-Latn-CS" smtClean="0"/>
              <a:t>www.sliderpoint.org</a:t>
            </a:r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принципы счастья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Счастье в том, чтобы жить для людей и делать их счастливыми.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Счастье это найти дело по душе и трудиться творчески.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Счастье – в общении с друзьями и родными.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Счастье – жить сегодня, не задумываясь о завтрашнем дне.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Счастье – быть здоровым, уметь заботиться о здоровье своём и окружающих.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r-Latn-CS" smtClean="0"/>
              <a:t>www.sliderpoint.org</a:t>
            </a:r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71617296_1299359920_smayl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4414" y="845612"/>
            <a:ext cx="7700986" cy="5452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Счастливый человек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Улыбается, светится, всё получается.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Счастье ничего не стоит, но многое даёт.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Счастье длится мгновение, а в памяти остаётся навсегда.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Если увидишь лицо без улыбки – улыбнись сам. </a:t>
            </a:r>
          </a:p>
          <a:p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r-Latn-CS" smtClean="0"/>
              <a:t>www.sliderpoint.org</a:t>
            </a:r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 моё личное мнение о счастье!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074" name="Picture 2" descr="F:\DCIM\100PHOTO\SAM_372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57290" y="920438"/>
            <a:ext cx="2786082" cy="23656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77" name="Picture 5" descr="F:\DCIM\100PHOTO\SAM_372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29256" y="3429000"/>
            <a:ext cx="2857519" cy="30282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78" name="Picture 6" descr="F:\DCIM\100PHOTO\SAM_372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357290" y="3429000"/>
            <a:ext cx="2786082" cy="30899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147" name="Picture 3" descr="F:\DCIM\100PHOTO\SAM_403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357818" y="928670"/>
            <a:ext cx="2981426" cy="23574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r-Latn-CS" smtClean="0"/>
              <a:t>www.sliderpoint.org</a:t>
            </a:r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Счастье там, где вас любят, где верят вам.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990600"/>
            <a:ext cx="8001000" cy="3009904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Для меня здоровье – это счастье.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Здоровье не купить ни за какие деньги.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А что нужно сделать для ЗОЖ?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Подружиться со спортом!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2051" name="Picture 3" descr="Z:\Кабинет здоровья\спорт-альтернатива\FRM_021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2976" y="4214818"/>
            <a:ext cx="3162774" cy="20948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2" name="Picture 4" descr="Z:\Кабинет здоровья\спорт-альтернатива\FRM_025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86380" y="4143380"/>
            <a:ext cx="3127651" cy="2071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r-Latn-CS" smtClean="0"/>
              <a:t>www.sliderpoint.org</a:t>
            </a:r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спорт альтернатива пагубным привычкам">
  <a:themeElements>
    <a:clrScheme name="Office Theme 8">
      <a:dk1>
        <a:srgbClr val="000000"/>
      </a:dk1>
      <a:lt1>
        <a:srgbClr val="CC9900"/>
      </a:lt1>
      <a:dk2>
        <a:srgbClr val="FBBC09"/>
      </a:dk2>
      <a:lt2>
        <a:srgbClr val="666633"/>
      </a:lt2>
      <a:accent1>
        <a:srgbClr val="339933"/>
      </a:accent1>
      <a:accent2>
        <a:srgbClr val="800000"/>
      </a:accent2>
      <a:accent3>
        <a:srgbClr val="E2CAAA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Office Theme">
      <a:majorFont>
        <a:latin typeface="Impac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0000"/>
        </a:dk1>
        <a:lt1>
          <a:srgbClr val="CC9900"/>
        </a:lt1>
        <a:dk2>
          <a:srgbClr val="FBBC09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E2CAAA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спорт альтернатива пагубным привычкам</Template>
  <TotalTime>408</TotalTime>
  <Words>1183</Words>
  <Application>Microsoft Office PowerPoint</Application>
  <PresentationFormat>Екран (4:3)</PresentationFormat>
  <Paragraphs>242</Paragraphs>
  <Slides>31</Slides>
  <Notes>27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31</vt:i4>
      </vt:variant>
    </vt:vector>
  </HeadingPairs>
  <TitlesOfParts>
    <vt:vector size="32" baseType="lpstr">
      <vt:lpstr>спорт альтернатива пагубным привычкам</vt:lpstr>
      <vt:lpstr>Спорт альтернатива пагубным привычкам</vt:lpstr>
      <vt:lpstr>Цель: сформировать положительное отношение к спорту</vt:lpstr>
      <vt:lpstr>Счастье жить</vt:lpstr>
      <vt:lpstr>Представление о счастье (тренинг)</vt:lpstr>
      <vt:lpstr>Тренинг о счастье</vt:lpstr>
      <vt:lpstr> принципы счастья</vt:lpstr>
      <vt:lpstr>Счастливый человек </vt:lpstr>
      <vt:lpstr> моё личное мнение о счастье!</vt:lpstr>
      <vt:lpstr>Счастье там, где вас любят, где верят вам.</vt:lpstr>
      <vt:lpstr>Что такое спорт?</vt:lpstr>
      <vt:lpstr>Спорт – это здоровье! (тренинг)</vt:lpstr>
      <vt:lpstr>Кроссворд о спорте</vt:lpstr>
      <vt:lpstr>курение</vt:lpstr>
      <vt:lpstr> никогда не начинать! </vt:lpstr>
      <vt:lpstr>Что содержится в сигарете?</vt:lpstr>
      <vt:lpstr>Презентація PowerPoint</vt:lpstr>
      <vt:lpstr>Презентація PowerPoint</vt:lpstr>
      <vt:lpstr>Презентація PowerPoint</vt:lpstr>
      <vt:lpstr> Тренинг «Как сказать нет!» </vt:lpstr>
      <vt:lpstr>Презентація PowerPoint</vt:lpstr>
      <vt:lpstr>Презентація PowerPoint</vt:lpstr>
      <vt:lpstr>Буклеты против вредных привычек</vt:lpstr>
      <vt:lpstr> школьное мероприятие </vt:lpstr>
      <vt:lpstr>Поддержка команд</vt:lpstr>
      <vt:lpstr> Лучше средства от хвори нет:  делай зарядку до старости лет </vt:lpstr>
      <vt:lpstr> Двигайся больше – проживешь дольше </vt:lpstr>
      <vt:lpstr>В здоровом теле –  здоровый дух </vt:lpstr>
      <vt:lpstr>Движение – это жизнь</vt:lpstr>
      <vt:lpstr>Мы за спорт!</vt:lpstr>
      <vt:lpstr>Мы за здоровый образ жизни!</vt:lpstr>
      <vt:lpstr>Презентація PowerPoint</vt:lpstr>
    </vt:vector>
  </TitlesOfParts>
  <Manager/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Спорт альтернатива пагубным привычкам</dc:title>
  <dc:subject/>
  <dc:creator>Биология</dc:creator>
  <cp:keywords/>
  <dc:description/>
  <cp:lastModifiedBy>LEGION</cp:lastModifiedBy>
  <cp:revision>55</cp:revision>
  <cp:lastPrinted>1601-01-01T00:00:00Z</cp:lastPrinted>
  <dcterms:created xsi:type="dcterms:W3CDTF">2013-11-07T08:46:28Z</dcterms:created>
  <dcterms:modified xsi:type="dcterms:W3CDTF">2015-05-12T09:23:22Z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TC010902861049</vt:lpwstr>
  </property>
</Properties>
</file>